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6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9E258D8-9E2F-E7F8-9E6C-6D385FAD95A5}" v="105" dt="2021-03-08T00:38:00.813"/>
    <p1510:client id="{9E0164F6-D1BF-4C59-946E-C65139BE99D9}" v="1009" dt="2021-03-07T23:24:36.71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olton Onderwater" userId="S::colton.onderwater@smtafe.wa.edu.au::be181458-35f0-4a4e-8d54-fbd209084ef3" providerId="AD" clId="Web-{9E0164F6-D1BF-4C59-946E-C65139BE99D9}"/>
    <pc:docChg chg="addSld delSld modSld addMainMaster delMainMaster">
      <pc:chgData name="Colton Onderwater" userId="S::colton.onderwater@smtafe.wa.edu.au::be181458-35f0-4a4e-8d54-fbd209084ef3" providerId="AD" clId="Web-{9E0164F6-D1BF-4C59-946E-C65139BE99D9}" dt="2021-03-07T23:24:36.718" v="530" actId="20577"/>
      <pc:docMkLst>
        <pc:docMk/>
      </pc:docMkLst>
      <pc:sldChg chg="addSp modSp mod setBg modClrScheme chgLayout">
        <pc:chgData name="Colton Onderwater" userId="S::colton.onderwater@smtafe.wa.edu.au::be181458-35f0-4a4e-8d54-fbd209084ef3" providerId="AD" clId="Web-{9E0164F6-D1BF-4C59-946E-C65139BE99D9}" dt="2021-03-07T22:53:39.409" v="43"/>
        <pc:sldMkLst>
          <pc:docMk/>
          <pc:sldMk cId="109857222" sldId="256"/>
        </pc:sldMkLst>
        <pc:spChg chg="mod">
          <ac:chgData name="Colton Onderwater" userId="S::colton.onderwater@smtafe.wa.edu.au::be181458-35f0-4a4e-8d54-fbd209084ef3" providerId="AD" clId="Web-{9E0164F6-D1BF-4C59-946E-C65139BE99D9}" dt="2021-03-07T22:53:39.409" v="43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Colton Onderwater" userId="S::colton.onderwater@smtafe.wa.edu.au::be181458-35f0-4a4e-8d54-fbd209084ef3" providerId="AD" clId="Web-{9E0164F6-D1BF-4C59-946E-C65139BE99D9}" dt="2021-03-07T22:53:39.409" v="43"/>
          <ac:spMkLst>
            <pc:docMk/>
            <pc:sldMk cId="109857222" sldId="256"/>
            <ac:spMk id="3" creationId="{00000000-0000-0000-0000-000000000000}"/>
          </ac:spMkLst>
        </pc:spChg>
        <pc:spChg chg="add">
          <ac:chgData name="Colton Onderwater" userId="S::colton.onderwater@smtafe.wa.edu.au::be181458-35f0-4a4e-8d54-fbd209084ef3" providerId="AD" clId="Web-{9E0164F6-D1BF-4C59-946E-C65139BE99D9}" dt="2021-03-07T22:53:39.409" v="43"/>
          <ac:spMkLst>
            <pc:docMk/>
            <pc:sldMk cId="109857222" sldId="256"/>
            <ac:spMk id="9" creationId="{F1174801-1395-44C5-9B00-CCAC45C056E7}"/>
          </ac:spMkLst>
        </pc:spChg>
        <pc:spChg chg="add">
          <ac:chgData name="Colton Onderwater" userId="S::colton.onderwater@smtafe.wa.edu.au::be181458-35f0-4a4e-8d54-fbd209084ef3" providerId="AD" clId="Web-{9E0164F6-D1BF-4C59-946E-C65139BE99D9}" dt="2021-03-07T22:53:39.409" v="43"/>
          <ac:spMkLst>
            <pc:docMk/>
            <pc:sldMk cId="109857222" sldId="256"/>
            <ac:spMk id="11" creationId="{996DFAFB-BCE1-4BEC-82FB-D574234DEF0A}"/>
          </ac:spMkLst>
        </pc:spChg>
        <pc:spChg chg="add">
          <ac:chgData name="Colton Onderwater" userId="S::colton.onderwater@smtafe.wa.edu.au::be181458-35f0-4a4e-8d54-fbd209084ef3" providerId="AD" clId="Web-{9E0164F6-D1BF-4C59-946E-C65139BE99D9}" dt="2021-03-07T22:53:39.409" v="43"/>
          <ac:spMkLst>
            <pc:docMk/>
            <pc:sldMk cId="109857222" sldId="256"/>
            <ac:spMk id="13" creationId="{8D2A0DB3-EF43-4032-9B27-954E12CCB688}"/>
          </ac:spMkLst>
        </pc:spChg>
        <pc:grpChg chg="add">
          <ac:chgData name="Colton Onderwater" userId="S::colton.onderwater@smtafe.wa.edu.au::be181458-35f0-4a4e-8d54-fbd209084ef3" providerId="AD" clId="Web-{9E0164F6-D1BF-4C59-946E-C65139BE99D9}" dt="2021-03-07T22:53:39.409" v="43"/>
          <ac:grpSpMkLst>
            <pc:docMk/>
            <pc:sldMk cId="109857222" sldId="256"/>
            <ac:grpSpMk id="15" creationId="{18579DB9-24B0-487B-81E3-8D02AD5F8C81}"/>
          </ac:grpSpMkLst>
        </pc:grpChg>
        <pc:grpChg chg="add">
          <ac:chgData name="Colton Onderwater" userId="S::colton.onderwater@smtafe.wa.edu.au::be181458-35f0-4a4e-8d54-fbd209084ef3" providerId="AD" clId="Web-{9E0164F6-D1BF-4C59-946E-C65139BE99D9}" dt="2021-03-07T22:53:39.409" v="43"/>
          <ac:grpSpMkLst>
            <pc:docMk/>
            <pc:sldMk cId="109857222" sldId="256"/>
            <ac:grpSpMk id="24" creationId="{8F281804-17FE-49B9-9065-1A44CD473CAE}"/>
          </ac:grpSpMkLst>
        </pc:grpChg>
        <pc:picChg chg="add">
          <ac:chgData name="Colton Onderwater" userId="S::colton.onderwater@smtafe.wa.edu.au::be181458-35f0-4a4e-8d54-fbd209084ef3" providerId="AD" clId="Web-{9E0164F6-D1BF-4C59-946E-C65139BE99D9}" dt="2021-03-07T22:53:39.409" v="43"/>
          <ac:picMkLst>
            <pc:docMk/>
            <pc:sldMk cId="109857222" sldId="256"/>
            <ac:picMk id="4" creationId="{DB34738D-FF6D-45EE-80F1-986C06854FBC}"/>
          </ac:picMkLst>
        </pc:picChg>
      </pc:sldChg>
      <pc:sldChg chg="addSp delSp modSp new mod setBg">
        <pc:chgData name="Colton Onderwater" userId="S::colton.onderwater@smtafe.wa.edu.au::be181458-35f0-4a4e-8d54-fbd209084ef3" providerId="AD" clId="Web-{9E0164F6-D1BF-4C59-946E-C65139BE99D9}" dt="2021-03-07T23:02:28.531" v="124"/>
        <pc:sldMkLst>
          <pc:docMk/>
          <pc:sldMk cId="1519222876" sldId="257"/>
        </pc:sldMkLst>
        <pc:spChg chg="mod">
          <ac:chgData name="Colton Onderwater" userId="S::colton.onderwater@smtafe.wa.edu.au::be181458-35f0-4a4e-8d54-fbd209084ef3" providerId="AD" clId="Web-{9E0164F6-D1BF-4C59-946E-C65139BE99D9}" dt="2021-03-07T23:02:28.531" v="124"/>
          <ac:spMkLst>
            <pc:docMk/>
            <pc:sldMk cId="1519222876" sldId="257"/>
            <ac:spMk id="2" creationId="{BCF2D657-9109-41C6-9A14-3371F630A3B1}"/>
          </ac:spMkLst>
        </pc:spChg>
        <pc:spChg chg="add del mod">
          <ac:chgData name="Colton Onderwater" userId="S::colton.onderwater@smtafe.wa.edu.au::be181458-35f0-4a4e-8d54-fbd209084ef3" providerId="AD" clId="Web-{9E0164F6-D1BF-4C59-946E-C65139BE99D9}" dt="2021-03-07T23:02:28.531" v="124"/>
          <ac:spMkLst>
            <pc:docMk/>
            <pc:sldMk cId="1519222876" sldId="257"/>
            <ac:spMk id="3" creationId="{F9C66DCF-0DDB-4CE4-83AF-FC5B551C7925}"/>
          </ac:spMkLst>
        </pc:spChg>
        <pc:spChg chg="add">
          <ac:chgData name="Colton Onderwater" userId="S::colton.onderwater@smtafe.wa.edu.au::be181458-35f0-4a4e-8d54-fbd209084ef3" providerId="AD" clId="Web-{9E0164F6-D1BF-4C59-946E-C65139BE99D9}" dt="2021-03-07T23:02:28.531" v="124"/>
          <ac:spMkLst>
            <pc:docMk/>
            <pc:sldMk cId="1519222876" sldId="257"/>
            <ac:spMk id="7" creationId="{8651CFA9-6065-4243-AC48-858E359780B1}"/>
          </ac:spMkLst>
        </pc:spChg>
        <pc:spChg chg="add del">
          <ac:chgData name="Colton Onderwater" userId="S::colton.onderwater@smtafe.wa.edu.au::be181458-35f0-4a4e-8d54-fbd209084ef3" providerId="AD" clId="Web-{9E0164F6-D1BF-4C59-946E-C65139BE99D9}" dt="2021-03-07T23:02:28.468" v="123"/>
          <ac:spMkLst>
            <pc:docMk/>
            <pc:sldMk cId="1519222876" sldId="257"/>
            <ac:spMk id="8" creationId="{8651CFA9-6065-4243-AC48-858E359780B1}"/>
          </ac:spMkLst>
        </pc:spChg>
        <pc:spChg chg="add del">
          <ac:chgData name="Colton Onderwater" userId="S::colton.onderwater@smtafe.wa.edu.au::be181458-35f0-4a4e-8d54-fbd209084ef3" providerId="AD" clId="Web-{9E0164F6-D1BF-4C59-946E-C65139BE99D9}" dt="2021-03-07T23:02:21.499" v="121"/>
          <ac:spMkLst>
            <pc:docMk/>
            <pc:sldMk cId="1519222876" sldId="257"/>
            <ac:spMk id="9" creationId="{8651CFA9-6065-4243-AC48-858E359780B1}"/>
          </ac:spMkLst>
        </pc:spChg>
        <pc:spChg chg="add del">
          <ac:chgData name="Colton Onderwater" userId="S::colton.onderwater@smtafe.wa.edu.au::be181458-35f0-4a4e-8d54-fbd209084ef3" providerId="AD" clId="Web-{9E0164F6-D1BF-4C59-946E-C65139BE99D9}" dt="2021-03-07T23:02:28.468" v="123"/>
          <ac:spMkLst>
            <pc:docMk/>
            <pc:sldMk cId="1519222876" sldId="257"/>
            <ac:spMk id="10" creationId="{37962AE0-6A1C-4B76-9D52-10E5E6D7D3BB}"/>
          </ac:spMkLst>
        </pc:spChg>
        <pc:spChg chg="add del">
          <ac:chgData name="Colton Onderwater" userId="S::colton.onderwater@smtafe.wa.edu.au::be181458-35f0-4a4e-8d54-fbd209084ef3" providerId="AD" clId="Web-{9E0164F6-D1BF-4C59-946E-C65139BE99D9}" dt="2021-03-07T23:02:21.499" v="121"/>
          <ac:spMkLst>
            <pc:docMk/>
            <pc:sldMk cId="1519222876" sldId="257"/>
            <ac:spMk id="11" creationId="{37962AE0-6A1C-4B76-9D52-10E5E6D7D3BB}"/>
          </ac:spMkLst>
        </pc:spChg>
        <pc:spChg chg="add del">
          <ac:chgData name="Colton Onderwater" userId="S::colton.onderwater@smtafe.wa.edu.au::be181458-35f0-4a4e-8d54-fbd209084ef3" providerId="AD" clId="Web-{9E0164F6-D1BF-4C59-946E-C65139BE99D9}" dt="2021-03-07T23:02:28.468" v="123"/>
          <ac:spMkLst>
            <pc:docMk/>
            <pc:sldMk cId="1519222876" sldId="257"/>
            <ac:spMk id="12" creationId="{E1053F4E-9FA5-4F7B-9769-047E79535355}"/>
          </ac:spMkLst>
        </pc:spChg>
        <pc:spChg chg="add">
          <ac:chgData name="Colton Onderwater" userId="S::colton.onderwater@smtafe.wa.edu.au::be181458-35f0-4a4e-8d54-fbd209084ef3" providerId="AD" clId="Web-{9E0164F6-D1BF-4C59-946E-C65139BE99D9}" dt="2021-03-07T23:02:28.531" v="124"/>
          <ac:spMkLst>
            <pc:docMk/>
            <pc:sldMk cId="1519222876" sldId="257"/>
            <ac:spMk id="22" creationId="{37962AE0-6A1C-4B76-9D52-10E5E6D7D3BB}"/>
          </ac:spMkLst>
        </pc:spChg>
        <pc:grpChg chg="add del">
          <ac:chgData name="Colton Onderwater" userId="S::colton.onderwater@smtafe.wa.edu.au::be181458-35f0-4a4e-8d54-fbd209084ef3" providerId="AD" clId="Web-{9E0164F6-D1BF-4C59-946E-C65139BE99D9}" dt="2021-03-07T23:02:28.468" v="123"/>
          <ac:grpSpMkLst>
            <pc:docMk/>
            <pc:sldMk cId="1519222876" sldId="257"/>
            <ac:grpSpMk id="6" creationId="{141BAB31-8928-4D75-ACE2-02B9A560A6E5}"/>
          </ac:grpSpMkLst>
        </pc:grpChg>
        <pc:grpChg chg="add del">
          <ac:chgData name="Colton Onderwater" userId="S::colton.onderwater@smtafe.wa.edu.au::be181458-35f0-4a4e-8d54-fbd209084ef3" providerId="AD" clId="Web-{9E0164F6-D1BF-4C59-946E-C65139BE99D9}" dt="2021-03-07T23:02:21.499" v="121"/>
          <ac:grpSpMkLst>
            <pc:docMk/>
            <pc:sldMk cId="1519222876" sldId="257"/>
            <ac:grpSpMk id="13" creationId="{F73EC8D8-C118-4A24-B3A2-F22636F209B4}"/>
          </ac:grpSpMkLst>
        </pc:grpChg>
        <pc:grpChg chg="add del">
          <ac:chgData name="Colton Onderwater" userId="S::colton.onderwater@smtafe.wa.edu.au::be181458-35f0-4a4e-8d54-fbd209084ef3" providerId="AD" clId="Web-{9E0164F6-D1BF-4C59-946E-C65139BE99D9}" dt="2021-03-07T23:02:28.468" v="123"/>
          <ac:grpSpMkLst>
            <pc:docMk/>
            <pc:sldMk cId="1519222876" sldId="257"/>
            <ac:grpSpMk id="14" creationId="{55F4BBBF-C9DC-479F-A1BE-FF850DEBBE0F}"/>
          </ac:grpSpMkLst>
        </pc:grpChg>
        <pc:grpChg chg="add del">
          <ac:chgData name="Colton Onderwater" userId="S::colton.onderwater@smtafe.wa.edu.au::be181458-35f0-4a4e-8d54-fbd209084ef3" providerId="AD" clId="Web-{9E0164F6-D1BF-4C59-946E-C65139BE99D9}" dt="2021-03-07T23:02:21.499" v="121"/>
          <ac:grpSpMkLst>
            <pc:docMk/>
            <pc:sldMk cId="1519222876" sldId="257"/>
            <ac:grpSpMk id="23" creationId="{3BA0B410-FA41-4CD6-A923-146E029BBB25}"/>
          </ac:grpSpMkLst>
        </pc:grpChg>
        <pc:grpChg chg="add">
          <ac:chgData name="Colton Onderwater" userId="S::colton.onderwater@smtafe.wa.edu.au::be181458-35f0-4a4e-8d54-fbd209084ef3" providerId="AD" clId="Web-{9E0164F6-D1BF-4C59-946E-C65139BE99D9}" dt="2021-03-07T23:02:28.531" v="124"/>
          <ac:grpSpMkLst>
            <pc:docMk/>
            <pc:sldMk cId="1519222876" sldId="257"/>
            <ac:grpSpMk id="33" creationId="{F73EC8D8-C118-4A24-B3A2-F22636F209B4}"/>
          </ac:grpSpMkLst>
        </pc:grpChg>
        <pc:grpChg chg="add">
          <ac:chgData name="Colton Onderwater" userId="S::colton.onderwater@smtafe.wa.edu.au::be181458-35f0-4a4e-8d54-fbd209084ef3" providerId="AD" clId="Web-{9E0164F6-D1BF-4C59-946E-C65139BE99D9}" dt="2021-03-07T23:02:28.531" v="124"/>
          <ac:grpSpMkLst>
            <pc:docMk/>
            <pc:sldMk cId="1519222876" sldId="257"/>
            <ac:grpSpMk id="35" creationId="{3BA0B410-FA41-4CD6-A923-146E029BBB25}"/>
          </ac:grpSpMkLst>
        </pc:grpChg>
        <pc:graphicFrameChg chg="add del">
          <ac:chgData name="Colton Onderwater" userId="S::colton.onderwater@smtafe.wa.edu.au::be181458-35f0-4a4e-8d54-fbd209084ef3" providerId="AD" clId="Web-{9E0164F6-D1BF-4C59-946E-C65139BE99D9}" dt="2021-03-07T23:02:21.499" v="121"/>
          <ac:graphicFrameMkLst>
            <pc:docMk/>
            <pc:sldMk cId="1519222876" sldId="257"/>
            <ac:graphicFrameMk id="5" creationId="{CD74DF0A-5517-4E1E-8FD8-7003282D7955}"/>
          </ac:graphicFrameMkLst>
        </pc:graphicFrameChg>
        <pc:graphicFrameChg chg="add">
          <ac:chgData name="Colton Onderwater" userId="S::colton.onderwater@smtafe.wa.edu.au::be181458-35f0-4a4e-8d54-fbd209084ef3" providerId="AD" clId="Web-{9E0164F6-D1BF-4C59-946E-C65139BE99D9}" dt="2021-03-07T23:02:28.531" v="124"/>
          <ac:graphicFrameMkLst>
            <pc:docMk/>
            <pc:sldMk cId="1519222876" sldId="257"/>
            <ac:graphicFrameMk id="36" creationId="{CD74DF0A-5517-4E1E-8FD8-7003282D7955}"/>
          </ac:graphicFrameMkLst>
        </pc:graphicFrameChg>
      </pc:sldChg>
      <pc:sldChg chg="addSp delSp modSp new del mod setBg">
        <pc:chgData name="Colton Onderwater" userId="S::colton.onderwater@smtafe.wa.edu.au::be181458-35f0-4a4e-8d54-fbd209084ef3" providerId="AD" clId="Web-{9E0164F6-D1BF-4C59-946E-C65139BE99D9}" dt="2021-03-07T23:08:25.571" v="160"/>
        <pc:sldMkLst>
          <pc:docMk/>
          <pc:sldMk cId="2018038108" sldId="258"/>
        </pc:sldMkLst>
        <pc:spChg chg="add mod">
          <ac:chgData name="Colton Onderwater" userId="S::colton.onderwater@smtafe.wa.edu.au::be181458-35f0-4a4e-8d54-fbd209084ef3" providerId="AD" clId="Web-{9E0164F6-D1BF-4C59-946E-C65139BE99D9}" dt="2021-03-07T23:08:19.320" v="159"/>
          <ac:spMkLst>
            <pc:docMk/>
            <pc:sldMk cId="2018038108" sldId="258"/>
            <ac:spMk id="2" creationId="{499812EA-0415-4827-9DE7-658D65757E4A}"/>
          </ac:spMkLst>
        </pc:spChg>
        <pc:spChg chg="add">
          <ac:chgData name="Colton Onderwater" userId="S::colton.onderwater@smtafe.wa.edu.au::be181458-35f0-4a4e-8d54-fbd209084ef3" providerId="AD" clId="Web-{9E0164F6-D1BF-4C59-946E-C65139BE99D9}" dt="2021-03-07T23:08:19.320" v="159"/>
          <ac:spMkLst>
            <pc:docMk/>
            <pc:sldMk cId="2018038108" sldId="258"/>
            <ac:spMk id="5" creationId="{247A131F-D5DE-41A5-B4CF-4F345319B40B}"/>
          </ac:spMkLst>
        </pc:spChg>
        <pc:spChg chg="add">
          <ac:chgData name="Colton Onderwater" userId="S::colton.onderwater@smtafe.wa.edu.au::be181458-35f0-4a4e-8d54-fbd209084ef3" providerId="AD" clId="Web-{9E0164F6-D1BF-4C59-946E-C65139BE99D9}" dt="2021-03-07T23:08:19.320" v="159"/>
          <ac:spMkLst>
            <pc:docMk/>
            <pc:sldMk cId="2018038108" sldId="258"/>
            <ac:spMk id="6" creationId="{3AF4666D-BD98-40A5-A75F-478B982010B2}"/>
          </ac:spMkLst>
        </pc:spChg>
        <pc:spChg chg="add del">
          <ac:chgData name="Colton Onderwater" userId="S::colton.onderwater@smtafe.wa.edu.au::be181458-35f0-4a4e-8d54-fbd209084ef3" providerId="AD" clId="Web-{9E0164F6-D1BF-4C59-946E-C65139BE99D9}" dt="2021-03-07T23:08:19.274" v="158"/>
          <ac:spMkLst>
            <pc:docMk/>
            <pc:sldMk cId="2018038108" sldId="258"/>
            <ac:spMk id="7" creationId="{247A131F-D5DE-41A5-B4CF-4F345319B40B}"/>
          </ac:spMkLst>
        </pc:spChg>
        <pc:spChg chg="add del">
          <ac:chgData name="Colton Onderwater" userId="S::colton.onderwater@smtafe.wa.edu.au::be181458-35f0-4a4e-8d54-fbd209084ef3" providerId="AD" clId="Web-{9E0164F6-D1BF-4C59-946E-C65139BE99D9}" dt="2021-03-07T23:08:16.133" v="156"/>
          <ac:spMkLst>
            <pc:docMk/>
            <pc:sldMk cId="2018038108" sldId="258"/>
            <ac:spMk id="8" creationId="{247A131F-D5DE-41A5-B4CF-4F345319B40B}"/>
          </ac:spMkLst>
        </pc:spChg>
        <pc:spChg chg="add del">
          <ac:chgData name="Colton Onderwater" userId="S::colton.onderwater@smtafe.wa.edu.au::be181458-35f0-4a4e-8d54-fbd209084ef3" providerId="AD" clId="Web-{9E0164F6-D1BF-4C59-946E-C65139BE99D9}" dt="2021-03-07T23:08:19.274" v="158"/>
          <ac:spMkLst>
            <pc:docMk/>
            <pc:sldMk cId="2018038108" sldId="258"/>
            <ac:spMk id="9" creationId="{3AF4666D-BD98-40A5-A75F-478B982010B2}"/>
          </ac:spMkLst>
        </pc:spChg>
        <pc:spChg chg="add del">
          <ac:chgData name="Colton Onderwater" userId="S::colton.onderwater@smtafe.wa.edu.au::be181458-35f0-4a4e-8d54-fbd209084ef3" providerId="AD" clId="Web-{9E0164F6-D1BF-4C59-946E-C65139BE99D9}" dt="2021-03-07T23:08:16.133" v="156"/>
          <ac:spMkLst>
            <pc:docMk/>
            <pc:sldMk cId="2018038108" sldId="258"/>
            <ac:spMk id="10" creationId="{3AF4666D-BD98-40A5-A75F-478B982010B2}"/>
          </ac:spMkLst>
        </pc:spChg>
        <pc:spChg chg="add del">
          <ac:chgData name="Colton Onderwater" userId="S::colton.onderwater@smtafe.wa.edu.au::be181458-35f0-4a4e-8d54-fbd209084ef3" providerId="AD" clId="Web-{9E0164F6-D1BF-4C59-946E-C65139BE99D9}" dt="2021-03-07T23:08:19.274" v="158"/>
          <ac:spMkLst>
            <pc:docMk/>
            <pc:sldMk cId="2018038108" sldId="258"/>
            <ac:spMk id="11" creationId="{68680585-71F9-4721-A998-4974171D2EB4}"/>
          </ac:spMkLst>
        </pc:spChg>
        <pc:spChg chg="add del">
          <ac:chgData name="Colton Onderwater" userId="S::colton.onderwater@smtafe.wa.edu.au::be181458-35f0-4a4e-8d54-fbd209084ef3" providerId="AD" clId="Web-{9E0164F6-D1BF-4C59-946E-C65139BE99D9}" dt="2021-03-07T23:08:16.133" v="156"/>
          <ac:spMkLst>
            <pc:docMk/>
            <pc:sldMk cId="2018038108" sldId="258"/>
            <ac:spMk id="12" creationId="{68680585-71F9-4721-A998-4974171D2EB4}"/>
          </ac:spMkLst>
        </pc:spChg>
        <pc:spChg chg="add del">
          <ac:chgData name="Colton Onderwater" userId="S::colton.onderwater@smtafe.wa.edu.au::be181458-35f0-4a4e-8d54-fbd209084ef3" providerId="AD" clId="Web-{9E0164F6-D1BF-4C59-946E-C65139BE99D9}" dt="2021-03-07T23:08:19.274" v="158"/>
          <ac:spMkLst>
            <pc:docMk/>
            <pc:sldMk cId="2018038108" sldId="258"/>
            <ac:spMk id="13" creationId="{12BC95C2-2EEC-4F59-ABA8-660B0D059CCF}"/>
          </ac:spMkLst>
        </pc:spChg>
        <pc:spChg chg="add del">
          <ac:chgData name="Colton Onderwater" userId="S::colton.onderwater@smtafe.wa.edu.au::be181458-35f0-4a4e-8d54-fbd209084ef3" providerId="AD" clId="Web-{9E0164F6-D1BF-4C59-946E-C65139BE99D9}" dt="2021-03-07T23:08:16.133" v="156"/>
          <ac:spMkLst>
            <pc:docMk/>
            <pc:sldMk cId="2018038108" sldId="258"/>
            <ac:spMk id="14" creationId="{12BC95C2-2EEC-4F59-ABA8-660B0D059CCF}"/>
          </ac:spMkLst>
        </pc:spChg>
        <pc:spChg chg="add">
          <ac:chgData name="Colton Onderwater" userId="S::colton.onderwater@smtafe.wa.edu.au::be181458-35f0-4a4e-8d54-fbd209084ef3" providerId="AD" clId="Web-{9E0164F6-D1BF-4C59-946E-C65139BE99D9}" dt="2021-03-07T23:08:19.320" v="159"/>
          <ac:spMkLst>
            <pc:docMk/>
            <pc:sldMk cId="2018038108" sldId="258"/>
            <ac:spMk id="23" creationId="{68680585-71F9-4721-A998-4974171D2EB4}"/>
          </ac:spMkLst>
        </pc:spChg>
        <pc:spChg chg="add">
          <ac:chgData name="Colton Onderwater" userId="S::colton.onderwater@smtafe.wa.edu.au::be181458-35f0-4a4e-8d54-fbd209084ef3" providerId="AD" clId="Web-{9E0164F6-D1BF-4C59-946E-C65139BE99D9}" dt="2021-03-07T23:08:19.320" v="159"/>
          <ac:spMkLst>
            <pc:docMk/>
            <pc:sldMk cId="2018038108" sldId="258"/>
            <ac:spMk id="32" creationId="{12BC95C2-2EEC-4F59-ABA8-660B0D059CCF}"/>
          </ac:spMkLst>
        </pc:spChg>
        <pc:spChg chg="add del">
          <ac:chgData name="Colton Onderwater" userId="S::colton.onderwater@smtafe.wa.edu.au::be181458-35f0-4a4e-8d54-fbd209084ef3" providerId="AD" clId="Web-{9E0164F6-D1BF-4C59-946E-C65139BE99D9}" dt="2021-03-07T23:08:19.274" v="158"/>
          <ac:spMkLst>
            <pc:docMk/>
            <pc:sldMk cId="2018038108" sldId="258"/>
            <ac:spMk id="33" creationId="{8651CFA9-6065-4243-AC48-858E359780B1}"/>
          </ac:spMkLst>
        </pc:spChg>
        <pc:spChg chg="add del">
          <ac:chgData name="Colton Onderwater" userId="S::colton.onderwater@smtafe.wa.edu.au::be181458-35f0-4a4e-8d54-fbd209084ef3" providerId="AD" clId="Web-{9E0164F6-D1BF-4C59-946E-C65139BE99D9}" dt="2021-03-07T23:08:16.133" v="156"/>
          <ac:spMkLst>
            <pc:docMk/>
            <pc:sldMk cId="2018038108" sldId="258"/>
            <ac:spMk id="34" creationId="{8651CFA9-6065-4243-AC48-858E359780B1}"/>
          </ac:spMkLst>
        </pc:spChg>
        <pc:spChg chg="add del">
          <ac:chgData name="Colton Onderwater" userId="S::colton.onderwater@smtafe.wa.edu.au::be181458-35f0-4a4e-8d54-fbd209084ef3" providerId="AD" clId="Web-{9E0164F6-D1BF-4C59-946E-C65139BE99D9}" dt="2021-03-07T23:08:19.274" v="158"/>
          <ac:spMkLst>
            <pc:docMk/>
            <pc:sldMk cId="2018038108" sldId="258"/>
            <ac:spMk id="35" creationId="{37962AE0-6A1C-4B76-9D52-10E5E6D7D3BB}"/>
          </ac:spMkLst>
        </pc:spChg>
        <pc:spChg chg="add del">
          <ac:chgData name="Colton Onderwater" userId="S::colton.onderwater@smtafe.wa.edu.au::be181458-35f0-4a4e-8d54-fbd209084ef3" providerId="AD" clId="Web-{9E0164F6-D1BF-4C59-946E-C65139BE99D9}" dt="2021-03-07T23:08:16.133" v="156"/>
          <ac:spMkLst>
            <pc:docMk/>
            <pc:sldMk cId="2018038108" sldId="258"/>
            <ac:spMk id="36" creationId="{37962AE0-6A1C-4B76-9D52-10E5E6D7D3BB}"/>
          </ac:spMkLst>
        </pc:spChg>
        <pc:spChg chg="add del">
          <ac:chgData name="Colton Onderwater" userId="S::colton.onderwater@smtafe.wa.edu.au::be181458-35f0-4a4e-8d54-fbd209084ef3" providerId="AD" clId="Web-{9E0164F6-D1BF-4C59-946E-C65139BE99D9}" dt="2021-03-07T23:08:16.133" v="156"/>
          <ac:spMkLst>
            <pc:docMk/>
            <pc:sldMk cId="2018038108" sldId="258"/>
            <ac:spMk id="38" creationId="{16E12301-1C96-4D15-9838-D5B894B22365}"/>
          </ac:spMkLst>
        </pc:spChg>
        <pc:spChg chg="add">
          <ac:chgData name="Colton Onderwater" userId="S::colton.onderwater@smtafe.wa.edu.au::be181458-35f0-4a4e-8d54-fbd209084ef3" providerId="AD" clId="Web-{9E0164F6-D1BF-4C59-946E-C65139BE99D9}" dt="2021-03-07T23:08:19.320" v="159"/>
          <ac:spMkLst>
            <pc:docMk/>
            <pc:sldMk cId="2018038108" sldId="258"/>
            <ac:spMk id="71" creationId="{8651CFA9-6065-4243-AC48-858E359780B1}"/>
          </ac:spMkLst>
        </pc:spChg>
        <pc:spChg chg="add">
          <ac:chgData name="Colton Onderwater" userId="S::colton.onderwater@smtafe.wa.edu.au::be181458-35f0-4a4e-8d54-fbd209084ef3" providerId="AD" clId="Web-{9E0164F6-D1BF-4C59-946E-C65139BE99D9}" dt="2021-03-07T23:08:19.320" v="159"/>
          <ac:spMkLst>
            <pc:docMk/>
            <pc:sldMk cId="2018038108" sldId="258"/>
            <ac:spMk id="72" creationId="{37962AE0-6A1C-4B76-9D52-10E5E6D7D3BB}"/>
          </ac:spMkLst>
        </pc:spChg>
        <pc:grpChg chg="add del">
          <ac:chgData name="Colton Onderwater" userId="S::colton.onderwater@smtafe.wa.edu.au::be181458-35f0-4a4e-8d54-fbd209084ef3" providerId="AD" clId="Web-{9E0164F6-D1BF-4C59-946E-C65139BE99D9}" dt="2021-03-07T23:08:19.274" v="158"/>
          <ac:grpSpMkLst>
            <pc:docMk/>
            <pc:sldMk cId="2018038108" sldId="258"/>
            <ac:grpSpMk id="15" creationId="{03E9870D-4BBA-43AF-8D44-BBADF020CFF6}"/>
          </ac:grpSpMkLst>
        </pc:grpChg>
        <pc:grpChg chg="add del">
          <ac:chgData name="Colton Onderwater" userId="S::colton.onderwater@smtafe.wa.edu.au::be181458-35f0-4a4e-8d54-fbd209084ef3" providerId="AD" clId="Web-{9E0164F6-D1BF-4C59-946E-C65139BE99D9}" dt="2021-03-07T23:08:16.133" v="156"/>
          <ac:grpSpMkLst>
            <pc:docMk/>
            <pc:sldMk cId="2018038108" sldId="258"/>
            <ac:grpSpMk id="16" creationId="{03E9870D-4BBA-43AF-8D44-BBADF020CFF6}"/>
          </ac:grpSpMkLst>
        </pc:grpChg>
        <pc:grpChg chg="add del">
          <ac:chgData name="Colton Onderwater" userId="S::colton.onderwater@smtafe.wa.edu.au::be181458-35f0-4a4e-8d54-fbd209084ef3" providerId="AD" clId="Web-{9E0164F6-D1BF-4C59-946E-C65139BE99D9}" dt="2021-03-07T23:08:19.274" v="158"/>
          <ac:grpSpMkLst>
            <pc:docMk/>
            <pc:sldMk cId="2018038108" sldId="258"/>
            <ac:grpSpMk id="24" creationId="{C3279E8D-2BAA-4CB1-834B-09FADD54DE56}"/>
          </ac:grpSpMkLst>
        </pc:grpChg>
        <pc:grpChg chg="add del">
          <ac:chgData name="Colton Onderwater" userId="S::colton.onderwater@smtafe.wa.edu.au::be181458-35f0-4a4e-8d54-fbd209084ef3" providerId="AD" clId="Web-{9E0164F6-D1BF-4C59-946E-C65139BE99D9}" dt="2021-03-07T23:08:16.133" v="156"/>
          <ac:grpSpMkLst>
            <pc:docMk/>
            <pc:sldMk cId="2018038108" sldId="258"/>
            <ac:grpSpMk id="25" creationId="{C3279E8D-2BAA-4CB1-834B-09FADD54DE56}"/>
          </ac:grpSpMkLst>
        </pc:grpChg>
        <pc:grpChg chg="add del">
          <ac:chgData name="Colton Onderwater" userId="S::colton.onderwater@smtafe.wa.edu.au::be181458-35f0-4a4e-8d54-fbd209084ef3" providerId="AD" clId="Web-{9E0164F6-D1BF-4C59-946E-C65139BE99D9}" dt="2021-03-07T23:08:19.274" v="158"/>
          <ac:grpSpMkLst>
            <pc:docMk/>
            <pc:sldMk cId="2018038108" sldId="258"/>
            <ac:grpSpMk id="37" creationId="{A97C5526-E5B9-4185-A5C6-455B9ABEE9D5}"/>
          </ac:grpSpMkLst>
        </pc:grpChg>
        <pc:grpChg chg="add del">
          <ac:chgData name="Colton Onderwater" userId="S::colton.onderwater@smtafe.wa.edu.au::be181458-35f0-4a4e-8d54-fbd209084ef3" providerId="AD" clId="Web-{9E0164F6-D1BF-4C59-946E-C65139BE99D9}" dt="2021-03-07T23:08:16.133" v="156"/>
          <ac:grpSpMkLst>
            <pc:docMk/>
            <pc:sldMk cId="2018038108" sldId="258"/>
            <ac:grpSpMk id="40" creationId="{D7A5FD75-4B35-4162-9304-569491255811}"/>
          </ac:grpSpMkLst>
        </pc:grpChg>
        <pc:grpChg chg="add del">
          <ac:chgData name="Colton Onderwater" userId="S::colton.onderwater@smtafe.wa.edu.au::be181458-35f0-4a4e-8d54-fbd209084ef3" providerId="AD" clId="Web-{9E0164F6-D1BF-4C59-946E-C65139BE99D9}" dt="2021-03-07T23:08:19.274" v="158"/>
          <ac:grpSpMkLst>
            <pc:docMk/>
            <pc:sldMk cId="2018038108" sldId="258"/>
            <ac:grpSpMk id="47" creationId="{92EC3874-05DD-47EE-9CA4-F0534A946816}"/>
          </ac:grpSpMkLst>
        </pc:grpChg>
        <pc:grpChg chg="add del">
          <ac:chgData name="Colton Onderwater" userId="S::colton.onderwater@smtafe.wa.edu.au::be181458-35f0-4a4e-8d54-fbd209084ef3" providerId="AD" clId="Web-{9E0164F6-D1BF-4C59-946E-C65139BE99D9}" dt="2021-03-07T23:08:16.133" v="156"/>
          <ac:grpSpMkLst>
            <pc:docMk/>
            <pc:sldMk cId="2018038108" sldId="258"/>
            <ac:grpSpMk id="49" creationId="{34676384-D846-461C-B8F3-BDB849B4A408}"/>
          </ac:grpSpMkLst>
        </pc:grpChg>
        <pc:grpChg chg="add">
          <ac:chgData name="Colton Onderwater" userId="S::colton.onderwater@smtafe.wa.edu.au::be181458-35f0-4a4e-8d54-fbd209084ef3" providerId="AD" clId="Web-{9E0164F6-D1BF-4C59-946E-C65139BE99D9}" dt="2021-03-07T23:08:19.320" v="159"/>
          <ac:grpSpMkLst>
            <pc:docMk/>
            <pc:sldMk cId="2018038108" sldId="258"/>
            <ac:grpSpMk id="56" creationId="{03E9870D-4BBA-43AF-8D44-BBADF020CFF6}"/>
          </ac:grpSpMkLst>
        </pc:grpChg>
        <pc:grpChg chg="add">
          <ac:chgData name="Colton Onderwater" userId="S::colton.onderwater@smtafe.wa.edu.au::be181458-35f0-4a4e-8d54-fbd209084ef3" providerId="AD" clId="Web-{9E0164F6-D1BF-4C59-946E-C65139BE99D9}" dt="2021-03-07T23:08:19.320" v="159"/>
          <ac:grpSpMkLst>
            <pc:docMk/>
            <pc:sldMk cId="2018038108" sldId="258"/>
            <ac:grpSpMk id="57" creationId="{83664CB5-2BA0-493E-BEC5-BACF868A12D9}"/>
          </ac:grpSpMkLst>
        </pc:grpChg>
        <pc:grpChg chg="add">
          <ac:chgData name="Colton Onderwater" userId="S::colton.onderwater@smtafe.wa.edu.au::be181458-35f0-4a4e-8d54-fbd209084ef3" providerId="AD" clId="Web-{9E0164F6-D1BF-4C59-946E-C65139BE99D9}" dt="2021-03-07T23:08:19.320" v="159"/>
          <ac:grpSpMkLst>
            <pc:docMk/>
            <pc:sldMk cId="2018038108" sldId="258"/>
            <ac:grpSpMk id="69" creationId="{C3279E8D-2BAA-4CB1-834B-09FADD54DE56}"/>
          </ac:grpSpMkLst>
        </pc:grpChg>
        <pc:grpChg chg="add">
          <ac:chgData name="Colton Onderwater" userId="S::colton.onderwater@smtafe.wa.edu.au::be181458-35f0-4a4e-8d54-fbd209084ef3" providerId="AD" clId="Web-{9E0164F6-D1BF-4C59-946E-C65139BE99D9}" dt="2021-03-07T23:08:19.320" v="159"/>
          <ac:grpSpMkLst>
            <pc:docMk/>
            <pc:sldMk cId="2018038108" sldId="258"/>
            <ac:grpSpMk id="73" creationId="{6F410C21-CD43-45A5-A726-CF8B01FD8867}"/>
          </ac:grpSpMkLst>
        </pc:grpChg>
        <pc:picChg chg="add del">
          <ac:chgData name="Colton Onderwater" userId="S::colton.onderwater@smtafe.wa.edu.au::be181458-35f0-4a4e-8d54-fbd209084ef3" providerId="AD" clId="Web-{9E0164F6-D1BF-4C59-946E-C65139BE99D9}" dt="2021-03-07T23:08:16.133" v="156"/>
          <ac:picMkLst>
            <pc:docMk/>
            <pc:sldMk cId="2018038108" sldId="258"/>
            <ac:picMk id="4" creationId="{3B30F3D4-AC2E-419B-89ED-58644485B9FD}"/>
          </ac:picMkLst>
        </pc:picChg>
      </pc:sldChg>
      <pc:sldChg chg="addSp modSp new mod setBg">
        <pc:chgData name="Colton Onderwater" userId="S::colton.onderwater@smtafe.wa.edu.au::be181458-35f0-4a4e-8d54-fbd209084ef3" providerId="AD" clId="Web-{9E0164F6-D1BF-4C59-946E-C65139BE99D9}" dt="2021-03-07T23:09:29.650" v="200" actId="20577"/>
        <pc:sldMkLst>
          <pc:docMk/>
          <pc:sldMk cId="2645166975" sldId="258"/>
        </pc:sldMkLst>
        <pc:spChg chg="mod">
          <ac:chgData name="Colton Onderwater" userId="S::colton.onderwater@smtafe.wa.edu.au::be181458-35f0-4a4e-8d54-fbd209084ef3" providerId="AD" clId="Web-{9E0164F6-D1BF-4C59-946E-C65139BE99D9}" dt="2021-03-07T23:09:29.650" v="200" actId="20577"/>
          <ac:spMkLst>
            <pc:docMk/>
            <pc:sldMk cId="2645166975" sldId="258"/>
            <ac:spMk id="2" creationId="{6BC6D0F2-12E6-46B9-AA14-EAF84B5C703F}"/>
          </ac:spMkLst>
        </pc:spChg>
        <pc:spChg chg="add">
          <ac:chgData name="Colton Onderwater" userId="S::colton.onderwater@smtafe.wa.edu.au::be181458-35f0-4a4e-8d54-fbd209084ef3" providerId="AD" clId="Web-{9E0164F6-D1BF-4C59-946E-C65139BE99D9}" dt="2021-03-07T23:09:05.712" v="193"/>
          <ac:spMkLst>
            <pc:docMk/>
            <pc:sldMk cId="2645166975" sldId="258"/>
            <ac:spMk id="7" creationId="{247A131F-D5DE-41A5-B4CF-4F345319B40B}"/>
          </ac:spMkLst>
        </pc:spChg>
        <pc:spChg chg="add">
          <ac:chgData name="Colton Onderwater" userId="S::colton.onderwater@smtafe.wa.edu.au::be181458-35f0-4a4e-8d54-fbd209084ef3" providerId="AD" clId="Web-{9E0164F6-D1BF-4C59-946E-C65139BE99D9}" dt="2021-03-07T23:09:05.712" v="193"/>
          <ac:spMkLst>
            <pc:docMk/>
            <pc:sldMk cId="2645166975" sldId="258"/>
            <ac:spMk id="9" creationId="{3AF4666D-BD98-40A5-A75F-478B982010B2}"/>
          </ac:spMkLst>
        </pc:spChg>
        <pc:spChg chg="add">
          <ac:chgData name="Colton Onderwater" userId="S::colton.onderwater@smtafe.wa.edu.au::be181458-35f0-4a4e-8d54-fbd209084ef3" providerId="AD" clId="Web-{9E0164F6-D1BF-4C59-946E-C65139BE99D9}" dt="2021-03-07T23:09:05.712" v="193"/>
          <ac:spMkLst>
            <pc:docMk/>
            <pc:sldMk cId="2645166975" sldId="258"/>
            <ac:spMk id="11" creationId="{68680585-71F9-4721-A998-4974171D2EB4}"/>
          </ac:spMkLst>
        </pc:spChg>
        <pc:spChg chg="add">
          <ac:chgData name="Colton Onderwater" userId="S::colton.onderwater@smtafe.wa.edu.au::be181458-35f0-4a4e-8d54-fbd209084ef3" providerId="AD" clId="Web-{9E0164F6-D1BF-4C59-946E-C65139BE99D9}" dt="2021-03-07T23:09:05.712" v="193"/>
          <ac:spMkLst>
            <pc:docMk/>
            <pc:sldMk cId="2645166975" sldId="258"/>
            <ac:spMk id="13" creationId="{12BC95C2-2EEC-4F59-ABA8-660B0D059CCF}"/>
          </ac:spMkLst>
        </pc:spChg>
        <pc:spChg chg="add">
          <ac:chgData name="Colton Onderwater" userId="S::colton.onderwater@smtafe.wa.edu.au::be181458-35f0-4a4e-8d54-fbd209084ef3" providerId="AD" clId="Web-{9E0164F6-D1BF-4C59-946E-C65139BE99D9}" dt="2021-03-07T23:09:05.712" v="193"/>
          <ac:spMkLst>
            <pc:docMk/>
            <pc:sldMk cId="2645166975" sldId="258"/>
            <ac:spMk id="33" creationId="{F1174801-1395-44C5-9B00-CCAC45C056E7}"/>
          </ac:spMkLst>
        </pc:spChg>
        <pc:spChg chg="add">
          <ac:chgData name="Colton Onderwater" userId="S::colton.onderwater@smtafe.wa.edu.au::be181458-35f0-4a4e-8d54-fbd209084ef3" providerId="AD" clId="Web-{9E0164F6-D1BF-4C59-946E-C65139BE99D9}" dt="2021-03-07T23:09:05.712" v="193"/>
          <ac:spMkLst>
            <pc:docMk/>
            <pc:sldMk cId="2645166975" sldId="258"/>
            <ac:spMk id="35" creationId="{996DFAFB-BCE1-4BEC-82FB-D574234DEF0A}"/>
          </ac:spMkLst>
        </pc:spChg>
        <pc:grpChg chg="add">
          <ac:chgData name="Colton Onderwater" userId="S::colton.onderwater@smtafe.wa.edu.au::be181458-35f0-4a4e-8d54-fbd209084ef3" providerId="AD" clId="Web-{9E0164F6-D1BF-4C59-946E-C65139BE99D9}" dt="2021-03-07T23:09:05.712" v="193"/>
          <ac:grpSpMkLst>
            <pc:docMk/>
            <pc:sldMk cId="2645166975" sldId="258"/>
            <ac:grpSpMk id="15" creationId="{03E9870D-4BBA-43AF-8D44-BBADF020CFF6}"/>
          </ac:grpSpMkLst>
        </pc:grpChg>
        <pc:grpChg chg="add">
          <ac:chgData name="Colton Onderwater" userId="S::colton.onderwater@smtafe.wa.edu.au::be181458-35f0-4a4e-8d54-fbd209084ef3" providerId="AD" clId="Web-{9E0164F6-D1BF-4C59-946E-C65139BE99D9}" dt="2021-03-07T23:09:05.712" v="193"/>
          <ac:grpSpMkLst>
            <pc:docMk/>
            <pc:sldMk cId="2645166975" sldId="258"/>
            <ac:grpSpMk id="24" creationId="{C3279E8D-2BAA-4CB1-834B-09FADD54DE56}"/>
          </ac:grpSpMkLst>
        </pc:grpChg>
        <pc:grpChg chg="add">
          <ac:chgData name="Colton Onderwater" userId="S::colton.onderwater@smtafe.wa.edu.au::be181458-35f0-4a4e-8d54-fbd209084ef3" providerId="AD" clId="Web-{9E0164F6-D1BF-4C59-946E-C65139BE99D9}" dt="2021-03-07T23:09:05.712" v="193"/>
          <ac:grpSpMkLst>
            <pc:docMk/>
            <pc:sldMk cId="2645166975" sldId="258"/>
            <ac:grpSpMk id="37" creationId="{F478807D-D964-4FD1-ADDC-13ADCA84C799}"/>
          </ac:grpSpMkLst>
        </pc:grpChg>
        <pc:grpChg chg="add">
          <ac:chgData name="Colton Onderwater" userId="S::colton.onderwater@smtafe.wa.edu.au::be181458-35f0-4a4e-8d54-fbd209084ef3" providerId="AD" clId="Web-{9E0164F6-D1BF-4C59-946E-C65139BE99D9}" dt="2021-03-07T23:09:05.712" v="193"/>
          <ac:grpSpMkLst>
            <pc:docMk/>
            <pc:sldMk cId="2645166975" sldId="258"/>
            <ac:grpSpMk id="47" creationId="{8BAEE281-C3DD-4DC6-AFC2-A74532519189}"/>
          </ac:grpSpMkLst>
        </pc:grpChg>
        <pc:grpChg chg="add">
          <ac:chgData name="Colton Onderwater" userId="S::colton.onderwater@smtafe.wa.edu.au::be181458-35f0-4a4e-8d54-fbd209084ef3" providerId="AD" clId="Web-{9E0164F6-D1BF-4C59-946E-C65139BE99D9}" dt="2021-03-07T23:09:05.712" v="193"/>
          <ac:grpSpMkLst>
            <pc:docMk/>
            <pc:sldMk cId="2645166975" sldId="258"/>
            <ac:grpSpMk id="59" creationId="{5C0E6139-8A19-4905-87E2-E547D7B7F1AF}"/>
          </ac:grpSpMkLst>
        </pc:grpChg>
      </pc:sldChg>
      <pc:sldChg chg="addSp delSp modSp new mod setBg">
        <pc:chgData name="Colton Onderwater" userId="S::colton.onderwater@smtafe.wa.edu.au::be181458-35f0-4a4e-8d54-fbd209084ef3" providerId="AD" clId="Web-{9E0164F6-D1BF-4C59-946E-C65139BE99D9}" dt="2021-03-07T23:12:54.405" v="216" actId="1076"/>
        <pc:sldMkLst>
          <pc:docMk/>
          <pc:sldMk cId="1400270643" sldId="259"/>
        </pc:sldMkLst>
        <pc:spChg chg="add del">
          <ac:chgData name="Colton Onderwater" userId="S::colton.onderwater@smtafe.wa.edu.au::be181458-35f0-4a4e-8d54-fbd209084ef3" providerId="AD" clId="Web-{9E0164F6-D1BF-4C59-946E-C65139BE99D9}" dt="2021-03-07T23:10:12.057" v="205"/>
          <ac:spMkLst>
            <pc:docMk/>
            <pc:sldMk cId="1400270643" sldId="259"/>
            <ac:spMk id="7" creationId="{81BC67A1-175E-439E-85E2-88911C119814}"/>
          </ac:spMkLst>
        </pc:spChg>
        <pc:spChg chg="add del">
          <ac:chgData name="Colton Onderwater" userId="S::colton.onderwater@smtafe.wa.edu.au::be181458-35f0-4a4e-8d54-fbd209084ef3" providerId="AD" clId="Web-{9E0164F6-D1BF-4C59-946E-C65139BE99D9}" dt="2021-03-07T23:10:12.057" v="205"/>
          <ac:spMkLst>
            <pc:docMk/>
            <pc:sldMk cId="1400270643" sldId="259"/>
            <ac:spMk id="9" creationId="{94A7B82C-30F1-42B4-BE36-3DB42DD517D1}"/>
          </ac:spMkLst>
        </pc:spChg>
        <pc:spChg chg="add del">
          <ac:chgData name="Colton Onderwater" userId="S::colton.onderwater@smtafe.wa.edu.au::be181458-35f0-4a4e-8d54-fbd209084ef3" providerId="AD" clId="Web-{9E0164F6-D1BF-4C59-946E-C65139BE99D9}" dt="2021-03-07T23:10:12.057" v="205"/>
          <ac:spMkLst>
            <pc:docMk/>
            <pc:sldMk cId="1400270643" sldId="259"/>
            <ac:spMk id="11" creationId="{43CA1578-CEEB-41BB-8068-C0DA02C36C52}"/>
          </ac:spMkLst>
        </pc:spChg>
        <pc:spChg chg="add del">
          <ac:chgData name="Colton Onderwater" userId="S::colton.onderwater@smtafe.wa.edu.au::be181458-35f0-4a4e-8d54-fbd209084ef3" providerId="AD" clId="Web-{9E0164F6-D1BF-4C59-946E-C65139BE99D9}" dt="2021-03-07T23:12:41.249" v="213"/>
          <ac:spMkLst>
            <pc:docMk/>
            <pc:sldMk cId="1400270643" sldId="259"/>
            <ac:spMk id="53" creationId="{3A6C273A-38F2-4D34-98BF-47B248862B76}"/>
          </ac:spMkLst>
        </pc:spChg>
        <pc:spChg chg="add del">
          <ac:chgData name="Colton Onderwater" userId="S::colton.onderwater@smtafe.wa.edu.au::be181458-35f0-4a4e-8d54-fbd209084ef3" providerId="AD" clId="Web-{9E0164F6-D1BF-4C59-946E-C65139BE99D9}" dt="2021-03-07T23:12:41.249" v="213"/>
          <ac:spMkLst>
            <pc:docMk/>
            <pc:sldMk cId="1400270643" sldId="259"/>
            <ac:spMk id="55" creationId="{2E2CF659-EE5D-432C-B47F-10AC4A48A347}"/>
          </ac:spMkLst>
        </pc:spChg>
        <pc:spChg chg="add del">
          <ac:chgData name="Colton Onderwater" userId="S::colton.onderwater@smtafe.wa.edu.au::be181458-35f0-4a4e-8d54-fbd209084ef3" providerId="AD" clId="Web-{9E0164F6-D1BF-4C59-946E-C65139BE99D9}" dt="2021-03-07T23:12:41.249" v="213"/>
          <ac:spMkLst>
            <pc:docMk/>
            <pc:sldMk cId="1400270643" sldId="259"/>
            <ac:spMk id="57" creationId="{683AA549-1F0C-46E0-AAD8-DC3DC6CA6181}"/>
          </ac:spMkLst>
        </pc:spChg>
        <pc:spChg chg="add del">
          <ac:chgData name="Colton Onderwater" userId="S::colton.onderwater@smtafe.wa.edu.au::be181458-35f0-4a4e-8d54-fbd209084ef3" providerId="AD" clId="Web-{9E0164F6-D1BF-4C59-946E-C65139BE99D9}" dt="2021-03-07T23:12:41.249" v="213"/>
          <ac:spMkLst>
            <pc:docMk/>
            <pc:sldMk cId="1400270643" sldId="259"/>
            <ac:spMk id="70" creationId="{03E51277-1095-412F-913B-8FA8021AA626}"/>
          </ac:spMkLst>
        </pc:spChg>
        <pc:spChg chg="add del">
          <ac:chgData name="Colton Onderwater" userId="S::colton.onderwater@smtafe.wa.edu.au::be181458-35f0-4a4e-8d54-fbd209084ef3" providerId="AD" clId="Web-{9E0164F6-D1BF-4C59-946E-C65139BE99D9}" dt="2021-03-07T23:12:41.249" v="213"/>
          <ac:spMkLst>
            <pc:docMk/>
            <pc:sldMk cId="1400270643" sldId="259"/>
            <ac:spMk id="95" creationId="{F1174801-1395-44C5-9B00-CCAC45C056E7}"/>
          </ac:spMkLst>
        </pc:spChg>
        <pc:spChg chg="add del">
          <ac:chgData name="Colton Onderwater" userId="S::colton.onderwater@smtafe.wa.edu.au::be181458-35f0-4a4e-8d54-fbd209084ef3" providerId="AD" clId="Web-{9E0164F6-D1BF-4C59-946E-C65139BE99D9}" dt="2021-03-07T23:12:41.249" v="213"/>
          <ac:spMkLst>
            <pc:docMk/>
            <pc:sldMk cId="1400270643" sldId="259"/>
            <ac:spMk id="97" creationId="{996DFAFB-BCE1-4BEC-82FB-D574234DEF0A}"/>
          </ac:spMkLst>
        </pc:spChg>
        <pc:spChg chg="add del">
          <ac:chgData name="Colton Onderwater" userId="S::colton.onderwater@smtafe.wa.edu.au::be181458-35f0-4a4e-8d54-fbd209084ef3" providerId="AD" clId="Web-{9E0164F6-D1BF-4C59-946E-C65139BE99D9}" dt="2021-03-07T23:12:41.249" v="213"/>
          <ac:spMkLst>
            <pc:docMk/>
            <pc:sldMk cId="1400270643" sldId="259"/>
            <ac:spMk id="99" creationId="{60E728E6-A07E-4A6C-AB92-D56E1402F61A}"/>
          </ac:spMkLst>
        </pc:spChg>
        <pc:grpChg chg="add del">
          <ac:chgData name="Colton Onderwater" userId="S::colton.onderwater@smtafe.wa.edu.au::be181458-35f0-4a4e-8d54-fbd209084ef3" providerId="AD" clId="Web-{9E0164F6-D1BF-4C59-946E-C65139BE99D9}" dt="2021-03-07T23:10:12.057" v="205"/>
          <ac:grpSpMkLst>
            <pc:docMk/>
            <pc:sldMk cId="1400270643" sldId="259"/>
            <ac:grpSpMk id="13" creationId="{7DF11618-754F-4C58-94AD-F7AA3530D6AF}"/>
          </ac:grpSpMkLst>
        </pc:grpChg>
        <pc:grpChg chg="add del">
          <ac:chgData name="Colton Onderwater" userId="S::colton.onderwater@smtafe.wa.edu.au::be181458-35f0-4a4e-8d54-fbd209084ef3" providerId="AD" clId="Web-{9E0164F6-D1BF-4C59-946E-C65139BE99D9}" dt="2021-03-07T23:10:12.057" v="205"/>
          <ac:grpSpMkLst>
            <pc:docMk/>
            <pc:sldMk cId="1400270643" sldId="259"/>
            <ac:grpSpMk id="39" creationId="{A5761FD8-9CFD-4F5A-AB69-F179306BCD09}"/>
          </ac:grpSpMkLst>
        </pc:grpChg>
        <pc:grpChg chg="add del">
          <ac:chgData name="Colton Onderwater" userId="S::colton.onderwater@smtafe.wa.edu.au::be181458-35f0-4a4e-8d54-fbd209084ef3" providerId="AD" clId="Web-{9E0164F6-D1BF-4C59-946E-C65139BE99D9}" dt="2021-03-07T23:12:41.249" v="213"/>
          <ac:grpSpMkLst>
            <pc:docMk/>
            <pc:sldMk cId="1400270643" sldId="259"/>
            <ac:grpSpMk id="59" creationId="{7B2F7E43-35EC-4103-9D95-2ACDB00387CC}"/>
          </ac:grpSpMkLst>
        </pc:grpChg>
        <pc:grpChg chg="add del">
          <ac:chgData name="Colton Onderwater" userId="S::colton.onderwater@smtafe.wa.edu.au::be181458-35f0-4a4e-8d54-fbd209084ef3" providerId="AD" clId="Web-{9E0164F6-D1BF-4C59-946E-C65139BE99D9}" dt="2021-03-07T23:12:41.249" v="213"/>
          <ac:grpSpMkLst>
            <pc:docMk/>
            <pc:sldMk cId="1400270643" sldId="259"/>
            <ac:grpSpMk id="72" creationId="{96F2112D-BBBE-46A6-B66D-A3F02ED3284E}"/>
          </ac:grpSpMkLst>
        </pc:grpChg>
        <pc:grpChg chg="add del">
          <ac:chgData name="Colton Onderwater" userId="S::colton.onderwater@smtafe.wa.edu.au::be181458-35f0-4a4e-8d54-fbd209084ef3" providerId="AD" clId="Web-{9E0164F6-D1BF-4C59-946E-C65139BE99D9}" dt="2021-03-07T23:12:41.249" v="213"/>
          <ac:grpSpMkLst>
            <pc:docMk/>
            <pc:sldMk cId="1400270643" sldId="259"/>
            <ac:grpSpMk id="101" creationId="{18579DB9-24B0-487B-81E3-8D02AD5F8C81}"/>
          </ac:grpSpMkLst>
        </pc:grpChg>
        <pc:grpChg chg="add del">
          <ac:chgData name="Colton Onderwater" userId="S::colton.onderwater@smtafe.wa.edu.au::be181458-35f0-4a4e-8d54-fbd209084ef3" providerId="AD" clId="Web-{9E0164F6-D1BF-4C59-946E-C65139BE99D9}" dt="2021-03-07T23:12:41.249" v="213"/>
          <ac:grpSpMkLst>
            <pc:docMk/>
            <pc:sldMk cId="1400270643" sldId="259"/>
            <ac:grpSpMk id="110" creationId="{8F281804-17FE-49B9-9065-1A44CD473CAE}"/>
          </ac:grpSpMkLst>
        </pc:grpChg>
        <pc:picChg chg="add del mod">
          <ac:chgData name="Colton Onderwater" userId="S::colton.onderwater@smtafe.wa.edu.au::be181458-35f0-4a4e-8d54-fbd209084ef3" providerId="AD" clId="Web-{9E0164F6-D1BF-4C59-946E-C65139BE99D9}" dt="2021-03-07T23:10:22.151" v="208"/>
          <ac:picMkLst>
            <pc:docMk/>
            <pc:sldMk cId="1400270643" sldId="259"/>
            <ac:picMk id="2" creationId="{7CA17044-2270-493B-8C51-90D66638CB6F}"/>
          </ac:picMkLst>
        </pc:picChg>
        <pc:picChg chg="add mod">
          <ac:chgData name="Colton Onderwater" userId="S::colton.onderwater@smtafe.wa.edu.au::be181458-35f0-4a4e-8d54-fbd209084ef3" providerId="AD" clId="Web-{9E0164F6-D1BF-4C59-946E-C65139BE99D9}" dt="2021-03-07T23:12:54.405" v="216" actId="1076"/>
          <ac:picMkLst>
            <pc:docMk/>
            <pc:sldMk cId="1400270643" sldId="259"/>
            <ac:picMk id="3" creationId="{49214657-1E24-4649-8D02-2CDCF950589E}"/>
          </ac:picMkLst>
        </pc:picChg>
      </pc:sldChg>
      <pc:sldChg chg="modSp new">
        <pc:chgData name="Colton Onderwater" userId="S::colton.onderwater@smtafe.wa.edu.au::be181458-35f0-4a4e-8d54-fbd209084ef3" providerId="AD" clId="Web-{9E0164F6-D1BF-4C59-946E-C65139BE99D9}" dt="2021-03-07T23:14:59.736" v="269" actId="20577"/>
        <pc:sldMkLst>
          <pc:docMk/>
          <pc:sldMk cId="464314287" sldId="260"/>
        </pc:sldMkLst>
        <pc:spChg chg="mod">
          <ac:chgData name="Colton Onderwater" userId="S::colton.onderwater@smtafe.wa.edu.au::be181458-35f0-4a4e-8d54-fbd209084ef3" providerId="AD" clId="Web-{9E0164F6-D1BF-4C59-946E-C65139BE99D9}" dt="2021-03-07T23:14:29.376" v="259" actId="20577"/>
          <ac:spMkLst>
            <pc:docMk/>
            <pc:sldMk cId="464314287" sldId="260"/>
            <ac:spMk id="2" creationId="{FB2D3B70-D838-4F24-B534-1AD69117B49A}"/>
          </ac:spMkLst>
        </pc:spChg>
        <pc:spChg chg="mod">
          <ac:chgData name="Colton Onderwater" userId="S::colton.onderwater@smtafe.wa.edu.au::be181458-35f0-4a4e-8d54-fbd209084ef3" providerId="AD" clId="Web-{9E0164F6-D1BF-4C59-946E-C65139BE99D9}" dt="2021-03-07T23:14:59.736" v="269" actId="20577"/>
          <ac:spMkLst>
            <pc:docMk/>
            <pc:sldMk cId="464314287" sldId="260"/>
            <ac:spMk id="3" creationId="{CAD16245-8606-44A4-82CA-6A2BFA7E2688}"/>
          </ac:spMkLst>
        </pc:spChg>
      </pc:sldChg>
      <pc:sldChg chg="modSp new">
        <pc:chgData name="Colton Onderwater" userId="S::colton.onderwater@smtafe.wa.edu.au::be181458-35f0-4a4e-8d54-fbd209084ef3" providerId="AD" clId="Web-{9E0164F6-D1BF-4C59-946E-C65139BE99D9}" dt="2021-03-07T23:15:33.596" v="281" actId="20577"/>
        <pc:sldMkLst>
          <pc:docMk/>
          <pc:sldMk cId="2688859772" sldId="261"/>
        </pc:sldMkLst>
        <pc:spChg chg="mod">
          <ac:chgData name="Colton Onderwater" userId="S::colton.onderwater@smtafe.wa.edu.au::be181458-35f0-4a4e-8d54-fbd209084ef3" providerId="AD" clId="Web-{9E0164F6-D1BF-4C59-946E-C65139BE99D9}" dt="2021-03-07T23:15:14.362" v="271" actId="20577"/>
          <ac:spMkLst>
            <pc:docMk/>
            <pc:sldMk cId="2688859772" sldId="261"/>
            <ac:spMk id="2" creationId="{17E829BB-E4BC-440D-A8B0-2DF53A1C66E4}"/>
          </ac:spMkLst>
        </pc:spChg>
        <pc:spChg chg="mod">
          <ac:chgData name="Colton Onderwater" userId="S::colton.onderwater@smtafe.wa.edu.au::be181458-35f0-4a4e-8d54-fbd209084ef3" providerId="AD" clId="Web-{9E0164F6-D1BF-4C59-946E-C65139BE99D9}" dt="2021-03-07T23:15:33.596" v="281" actId="20577"/>
          <ac:spMkLst>
            <pc:docMk/>
            <pc:sldMk cId="2688859772" sldId="261"/>
            <ac:spMk id="3" creationId="{98ACB882-1289-4F3D-8CD8-AA25FCDAAA6D}"/>
          </ac:spMkLst>
        </pc:spChg>
      </pc:sldChg>
      <pc:sldChg chg="modSp new">
        <pc:chgData name="Colton Onderwater" userId="S::colton.onderwater@smtafe.wa.edu.au::be181458-35f0-4a4e-8d54-fbd209084ef3" providerId="AD" clId="Web-{9E0164F6-D1BF-4C59-946E-C65139BE99D9}" dt="2021-03-07T23:16:07.300" v="293" actId="20577"/>
        <pc:sldMkLst>
          <pc:docMk/>
          <pc:sldMk cId="3314753439" sldId="262"/>
        </pc:sldMkLst>
        <pc:spChg chg="mod">
          <ac:chgData name="Colton Onderwater" userId="S::colton.onderwater@smtafe.wa.edu.au::be181458-35f0-4a4e-8d54-fbd209084ef3" providerId="AD" clId="Web-{9E0164F6-D1BF-4C59-946E-C65139BE99D9}" dt="2021-03-07T23:15:50.159" v="284" actId="20577"/>
          <ac:spMkLst>
            <pc:docMk/>
            <pc:sldMk cId="3314753439" sldId="262"/>
            <ac:spMk id="2" creationId="{54F59206-8828-44B0-AC54-0CAE3A2F3C05}"/>
          </ac:spMkLst>
        </pc:spChg>
        <pc:spChg chg="mod">
          <ac:chgData name="Colton Onderwater" userId="S::colton.onderwater@smtafe.wa.edu.au::be181458-35f0-4a4e-8d54-fbd209084ef3" providerId="AD" clId="Web-{9E0164F6-D1BF-4C59-946E-C65139BE99D9}" dt="2021-03-07T23:16:07.300" v="293" actId="20577"/>
          <ac:spMkLst>
            <pc:docMk/>
            <pc:sldMk cId="3314753439" sldId="262"/>
            <ac:spMk id="3" creationId="{77083C3F-7A0E-497C-9FA1-1659CE8D9159}"/>
          </ac:spMkLst>
        </pc:spChg>
      </pc:sldChg>
      <pc:sldChg chg="modSp new">
        <pc:chgData name="Colton Onderwater" userId="S::colton.onderwater@smtafe.wa.edu.au::be181458-35f0-4a4e-8d54-fbd209084ef3" providerId="AD" clId="Web-{9E0164F6-D1BF-4C59-946E-C65139BE99D9}" dt="2021-03-07T23:16:57.770" v="315" actId="20577"/>
        <pc:sldMkLst>
          <pc:docMk/>
          <pc:sldMk cId="795972478" sldId="263"/>
        </pc:sldMkLst>
        <pc:spChg chg="mod">
          <ac:chgData name="Colton Onderwater" userId="S::colton.onderwater@smtafe.wa.edu.au::be181458-35f0-4a4e-8d54-fbd209084ef3" providerId="AD" clId="Web-{9E0164F6-D1BF-4C59-946E-C65139BE99D9}" dt="2021-03-07T23:16:22.801" v="296" actId="20577"/>
          <ac:spMkLst>
            <pc:docMk/>
            <pc:sldMk cId="795972478" sldId="263"/>
            <ac:spMk id="2" creationId="{F52BB837-43B6-4BFA-BD82-F8A172889D4B}"/>
          </ac:spMkLst>
        </pc:spChg>
        <pc:spChg chg="mod">
          <ac:chgData name="Colton Onderwater" userId="S::colton.onderwater@smtafe.wa.edu.au::be181458-35f0-4a4e-8d54-fbd209084ef3" providerId="AD" clId="Web-{9E0164F6-D1BF-4C59-946E-C65139BE99D9}" dt="2021-03-07T23:16:57.770" v="315" actId="20577"/>
          <ac:spMkLst>
            <pc:docMk/>
            <pc:sldMk cId="795972478" sldId="263"/>
            <ac:spMk id="3" creationId="{E8897EF4-C8C5-4DA2-BD70-6D19D404EE15}"/>
          </ac:spMkLst>
        </pc:spChg>
      </pc:sldChg>
      <pc:sldChg chg="modSp new">
        <pc:chgData name="Colton Onderwater" userId="S::colton.onderwater@smtafe.wa.edu.au::be181458-35f0-4a4e-8d54-fbd209084ef3" providerId="AD" clId="Web-{9E0164F6-D1BF-4C59-946E-C65139BE99D9}" dt="2021-03-07T23:18:06.412" v="342" actId="20577"/>
        <pc:sldMkLst>
          <pc:docMk/>
          <pc:sldMk cId="4091404000" sldId="264"/>
        </pc:sldMkLst>
        <pc:spChg chg="mod">
          <ac:chgData name="Colton Onderwater" userId="S::colton.onderwater@smtafe.wa.edu.au::be181458-35f0-4a4e-8d54-fbd209084ef3" providerId="AD" clId="Web-{9E0164F6-D1BF-4C59-946E-C65139BE99D9}" dt="2021-03-07T23:17:23.099" v="318" actId="20577"/>
          <ac:spMkLst>
            <pc:docMk/>
            <pc:sldMk cId="4091404000" sldId="264"/>
            <ac:spMk id="2" creationId="{CD5693ED-EFB1-4F46-9C01-A05ED047140B}"/>
          </ac:spMkLst>
        </pc:spChg>
        <pc:spChg chg="mod">
          <ac:chgData name="Colton Onderwater" userId="S::colton.onderwater@smtafe.wa.edu.au::be181458-35f0-4a4e-8d54-fbd209084ef3" providerId="AD" clId="Web-{9E0164F6-D1BF-4C59-946E-C65139BE99D9}" dt="2021-03-07T23:18:06.412" v="342" actId="20577"/>
          <ac:spMkLst>
            <pc:docMk/>
            <pc:sldMk cId="4091404000" sldId="264"/>
            <ac:spMk id="3" creationId="{66829825-EBF5-4EAF-930B-B4170B12D462}"/>
          </ac:spMkLst>
        </pc:spChg>
      </pc:sldChg>
      <pc:sldChg chg="modSp new">
        <pc:chgData name="Colton Onderwater" userId="S::colton.onderwater@smtafe.wa.edu.au::be181458-35f0-4a4e-8d54-fbd209084ef3" providerId="AD" clId="Web-{9E0164F6-D1BF-4C59-946E-C65139BE99D9}" dt="2021-03-07T23:18:55.304" v="372" actId="20577"/>
        <pc:sldMkLst>
          <pc:docMk/>
          <pc:sldMk cId="1551123020" sldId="265"/>
        </pc:sldMkLst>
        <pc:spChg chg="mod">
          <ac:chgData name="Colton Onderwater" userId="S::colton.onderwater@smtafe.wa.edu.au::be181458-35f0-4a4e-8d54-fbd209084ef3" providerId="AD" clId="Web-{9E0164F6-D1BF-4C59-946E-C65139BE99D9}" dt="2021-03-07T23:18:20.335" v="345" actId="20577"/>
          <ac:spMkLst>
            <pc:docMk/>
            <pc:sldMk cId="1551123020" sldId="265"/>
            <ac:spMk id="2" creationId="{F116D0CF-90B5-4FB7-AE4F-9820C0751BA8}"/>
          </ac:spMkLst>
        </pc:spChg>
        <pc:spChg chg="mod">
          <ac:chgData name="Colton Onderwater" userId="S::colton.onderwater@smtafe.wa.edu.au::be181458-35f0-4a4e-8d54-fbd209084ef3" providerId="AD" clId="Web-{9E0164F6-D1BF-4C59-946E-C65139BE99D9}" dt="2021-03-07T23:18:55.304" v="372" actId="20577"/>
          <ac:spMkLst>
            <pc:docMk/>
            <pc:sldMk cId="1551123020" sldId="265"/>
            <ac:spMk id="3" creationId="{63425B36-F03B-49CF-B8BA-A7FC1B5CC344}"/>
          </ac:spMkLst>
        </pc:spChg>
      </pc:sldChg>
      <pc:sldChg chg="modSp new">
        <pc:chgData name="Colton Onderwater" userId="S::colton.onderwater@smtafe.wa.edu.au::be181458-35f0-4a4e-8d54-fbd209084ef3" providerId="AD" clId="Web-{9E0164F6-D1BF-4C59-946E-C65139BE99D9}" dt="2021-03-07T23:24:36.718" v="530" actId="20577"/>
        <pc:sldMkLst>
          <pc:docMk/>
          <pc:sldMk cId="1396540532" sldId="266"/>
        </pc:sldMkLst>
        <pc:spChg chg="mod">
          <ac:chgData name="Colton Onderwater" userId="S::colton.onderwater@smtafe.wa.edu.au::be181458-35f0-4a4e-8d54-fbd209084ef3" providerId="AD" clId="Web-{9E0164F6-D1BF-4C59-946E-C65139BE99D9}" dt="2021-03-07T23:21:17.214" v="381" actId="20577"/>
          <ac:spMkLst>
            <pc:docMk/>
            <pc:sldMk cId="1396540532" sldId="266"/>
            <ac:spMk id="2" creationId="{D46B85EF-A28D-4CC4-8979-81B9E87A86B0}"/>
          </ac:spMkLst>
        </pc:spChg>
        <pc:spChg chg="mod">
          <ac:chgData name="Colton Onderwater" userId="S::colton.onderwater@smtafe.wa.edu.au::be181458-35f0-4a4e-8d54-fbd209084ef3" providerId="AD" clId="Web-{9E0164F6-D1BF-4C59-946E-C65139BE99D9}" dt="2021-03-07T23:24:36.718" v="530" actId="20577"/>
          <ac:spMkLst>
            <pc:docMk/>
            <pc:sldMk cId="1396540532" sldId="266"/>
            <ac:spMk id="3" creationId="{9E39EFC9-7C0B-4271-9746-501F684E67AB}"/>
          </ac:spMkLst>
        </pc:spChg>
      </pc:sldChg>
      <pc:sldMasterChg chg="del delSldLayout">
        <pc:chgData name="Colton Onderwater" userId="S::colton.onderwater@smtafe.wa.edu.au::be181458-35f0-4a4e-8d54-fbd209084ef3" providerId="AD" clId="Web-{9E0164F6-D1BF-4C59-946E-C65139BE99D9}" dt="2021-03-07T22:53:39.409" v="43"/>
        <pc:sldMasterMkLst>
          <pc:docMk/>
          <pc:sldMasterMk cId="2460954070" sldId="2147483660"/>
        </pc:sldMasterMkLst>
        <pc:sldLayoutChg chg="del">
          <pc:chgData name="Colton Onderwater" userId="S::colton.onderwater@smtafe.wa.edu.au::be181458-35f0-4a4e-8d54-fbd209084ef3" providerId="AD" clId="Web-{9E0164F6-D1BF-4C59-946E-C65139BE99D9}" dt="2021-03-07T22:53:39.409" v="43"/>
          <pc:sldLayoutMkLst>
            <pc:docMk/>
            <pc:sldMasterMk cId="2460954070" sldId="2147483660"/>
            <pc:sldLayoutMk cId="2385387890" sldId="2147483661"/>
          </pc:sldLayoutMkLst>
        </pc:sldLayoutChg>
        <pc:sldLayoutChg chg="del">
          <pc:chgData name="Colton Onderwater" userId="S::colton.onderwater@smtafe.wa.edu.au::be181458-35f0-4a4e-8d54-fbd209084ef3" providerId="AD" clId="Web-{9E0164F6-D1BF-4C59-946E-C65139BE99D9}" dt="2021-03-07T22:53:39.409" v="43"/>
          <pc:sldLayoutMkLst>
            <pc:docMk/>
            <pc:sldMasterMk cId="2460954070" sldId="2147483660"/>
            <pc:sldLayoutMk cId="949138452" sldId="2147483662"/>
          </pc:sldLayoutMkLst>
        </pc:sldLayoutChg>
        <pc:sldLayoutChg chg="del">
          <pc:chgData name="Colton Onderwater" userId="S::colton.onderwater@smtafe.wa.edu.au::be181458-35f0-4a4e-8d54-fbd209084ef3" providerId="AD" clId="Web-{9E0164F6-D1BF-4C59-946E-C65139BE99D9}" dt="2021-03-07T22:53:39.409" v="43"/>
          <pc:sldLayoutMkLst>
            <pc:docMk/>
            <pc:sldMasterMk cId="2460954070" sldId="2147483660"/>
            <pc:sldLayoutMk cId="2591524520" sldId="2147483663"/>
          </pc:sldLayoutMkLst>
        </pc:sldLayoutChg>
        <pc:sldLayoutChg chg="del">
          <pc:chgData name="Colton Onderwater" userId="S::colton.onderwater@smtafe.wa.edu.au::be181458-35f0-4a4e-8d54-fbd209084ef3" providerId="AD" clId="Web-{9E0164F6-D1BF-4C59-946E-C65139BE99D9}" dt="2021-03-07T22:53:39.409" v="43"/>
          <pc:sldLayoutMkLst>
            <pc:docMk/>
            <pc:sldMasterMk cId="2460954070" sldId="2147483660"/>
            <pc:sldLayoutMk cId="1203092039" sldId="2147483664"/>
          </pc:sldLayoutMkLst>
        </pc:sldLayoutChg>
        <pc:sldLayoutChg chg="del">
          <pc:chgData name="Colton Onderwater" userId="S::colton.onderwater@smtafe.wa.edu.au::be181458-35f0-4a4e-8d54-fbd209084ef3" providerId="AD" clId="Web-{9E0164F6-D1BF-4C59-946E-C65139BE99D9}" dt="2021-03-07T22:53:39.409" v="43"/>
          <pc:sldLayoutMkLst>
            <pc:docMk/>
            <pc:sldMasterMk cId="2460954070" sldId="2147483660"/>
            <pc:sldLayoutMk cId="3733172339" sldId="2147483665"/>
          </pc:sldLayoutMkLst>
        </pc:sldLayoutChg>
        <pc:sldLayoutChg chg="del">
          <pc:chgData name="Colton Onderwater" userId="S::colton.onderwater@smtafe.wa.edu.au::be181458-35f0-4a4e-8d54-fbd209084ef3" providerId="AD" clId="Web-{9E0164F6-D1BF-4C59-946E-C65139BE99D9}" dt="2021-03-07T22:53:39.409" v="43"/>
          <pc:sldLayoutMkLst>
            <pc:docMk/>
            <pc:sldMasterMk cId="2460954070" sldId="2147483660"/>
            <pc:sldLayoutMk cId="3210312558" sldId="2147483666"/>
          </pc:sldLayoutMkLst>
        </pc:sldLayoutChg>
        <pc:sldLayoutChg chg="del">
          <pc:chgData name="Colton Onderwater" userId="S::colton.onderwater@smtafe.wa.edu.au::be181458-35f0-4a4e-8d54-fbd209084ef3" providerId="AD" clId="Web-{9E0164F6-D1BF-4C59-946E-C65139BE99D9}" dt="2021-03-07T22:53:39.409" v="43"/>
          <pc:sldLayoutMkLst>
            <pc:docMk/>
            <pc:sldMasterMk cId="2460954070" sldId="2147483660"/>
            <pc:sldLayoutMk cId="3146388984" sldId="2147483667"/>
          </pc:sldLayoutMkLst>
        </pc:sldLayoutChg>
        <pc:sldLayoutChg chg="del">
          <pc:chgData name="Colton Onderwater" userId="S::colton.onderwater@smtafe.wa.edu.au::be181458-35f0-4a4e-8d54-fbd209084ef3" providerId="AD" clId="Web-{9E0164F6-D1BF-4C59-946E-C65139BE99D9}" dt="2021-03-07T22:53:39.409" v="43"/>
          <pc:sldLayoutMkLst>
            <pc:docMk/>
            <pc:sldMasterMk cId="2460954070" sldId="2147483660"/>
            <pc:sldLayoutMk cId="3171841454" sldId="2147483668"/>
          </pc:sldLayoutMkLst>
        </pc:sldLayoutChg>
        <pc:sldLayoutChg chg="del">
          <pc:chgData name="Colton Onderwater" userId="S::colton.onderwater@smtafe.wa.edu.au::be181458-35f0-4a4e-8d54-fbd209084ef3" providerId="AD" clId="Web-{9E0164F6-D1BF-4C59-946E-C65139BE99D9}" dt="2021-03-07T22:53:39.409" v="43"/>
          <pc:sldLayoutMkLst>
            <pc:docMk/>
            <pc:sldMasterMk cId="2460954070" sldId="2147483660"/>
            <pc:sldLayoutMk cId="1718958274" sldId="2147483669"/>
          </pc:sldLayoutMkLst>
        </pc:sldLayoutChg>
        <pc:sldLayoutChg chg="del">
          <pc:chgData name="Colton Onderwater" userId="S::colton.onderwater@smtafe.wa.edu.au::be181458-35f0-4a4e-8d54-fbd209084ef3" providerId="AD" clId="Web-{9E0164F6-D1BF-4C59-946E-C65139BE99D9}" dt="2021-03-07T22:53:39.409" v="43"/>
          <pc:sldLayoutMkLst>
            <pc:docMk/>
            <pc:sldMasterMk cId="2460954070" sldId="2147483660"/>
            <pc:sldLayoutMk cId="2202905451" sldId="2147483670"/>
          </pc:sldLayoutMkLst>
        </pc:sldLayoutChg>
        <pc:sldLayoutChg chg="del">
          <pc:chgData name="Colton Onderwater" userId="S::colton.onderwater@smtafe.wa.edu.au::be181458-35f0-4a4e-8d54-fbd209084ef3" providerId="AD" clId="Web-{9E0164F6-D1BF-4C59-946E-C65139BE99D9}" dt="2021-03-07T22:53:39.409" v="43"/>
          <pc:sldLayoutMkLst>
            <pc:docMk/>
            <pc:sldMasterMk cId="2460954070" sldId="2147483660"/>
            <pc:sldLayoutMk cId="3479445657" sldId="2147483671"/>
          </pc:sldLayoutMkLst>
        </pc:sldLayoutChg>
      </pc:sldMasterChg>
      <pc:sldMasterChg chg="add replId addSldLayout">
        <pc:chgData name="Colton Onderwater" userId="S::colton.onderwater@smtafe.wa.edu.au::be181458-35f0-4a4e-8d54-fbd209084ef3" providerId="AD" clId="Web-{9E0164F6-D1BF-4C59-946E-C65139BE99D9}" dt="2021-03-07T22:53:39.409" v="43"/>
        <pc:sldMasterMkLst>
          <pc:docMk/>
          <pc:sldMasterMk cId="268199676" sldId="2147483672"/>
        </pc:sldMasterMkLst>
        <pc:sldLayoutChg chg="add">
          <pc:chgData name="Colton Onderwater" userId="S::colton.onderwater@smtafe.wa.edu.au::be181458-35f0-4a4e-8d54-fbd209084ef3" providerId="AD" clId="Web-{9E0164F6-D1BF-4C59-946E-C65139BE99D9}" dt="2021-03-07T22:53:39.409" v="43"/>
          <pc:sldLayoutMkLst>
            <pc:docMk/>
            <pc:sldMasterMk cId="268199676" sldId="2147483672"/>
            <pc:sldLayoutMk cId="1749837397" sldId="2147483673"/>
          </pc:sldLayoutMkLst>
        </pc:sldLayoutChg>
        <pc:sldLayoutChg chg="add replId">
          <pc:chgData name="Colton Onderwater" userId="S::colton.onderwater@smtafe.wa.edu.au::be181458-35f0-4a4e-8d54-fbd209084ef3" providerId="AD" clId="Web-{9E0164F6-D1BF-4C59-946E-C65139BE99D9}" dt="2021-03-07T22:53:39.409" v="43"/>
          <pc:sldLayoutMkLst>
            <pc:docMk/>
            <pc:sldMasterMk cId="268199676" sldId="2147483672"/>
            <pc:sldLayoutMk cId="3134981983" sldId="2147483674"/>
          </pc:sldLayoutMkLst>
        </pc:sldLayoutChg>
        <pc:sldLayoutChg chg="add replId">
          <pc:chgData name="Colton Onderwater" userId="S::colton.onderwater@smtafe.wa.edu.au::be181458-35f0-4a4e-8d54-fbd209084ef3" providerId="AD" clId="Web-{9E0164F6-D1BF-4C59-946E-C65139BE99D9}" dt="2021-03-07T22:53:39.409" v="43"/>
          <pc:sldLayoutMkLst>
            <pc:docMk/>
            <pc:sldMasterMk cId="268199676" sldId="2147483672"/>
            <pc:sldLayoutMk cId="3881921028" sldId="2147483675"/>
          </pc:sldLayoutMkLst>
        </pc:sldLayoutChg>
        <pc:sldLayoutChg chg="add replId">
          <pc:chgData name="Colton Onderwater" userId="S::colton.onderwater@smtafe.wa.edu.au::be181458-35f0-4a4e-8d54-fbd209084ef3" providerId="AD" clId="Web-{9E0164F6-D1BF-4C59-946E-C65139BE99D9}" dt="2021-03-07T22:53:39.409" v="43"/>
          <pc:sldLayoutMkLst>
            <pc:docMk/>
            <pc:sldMasterMk cId="268199676" sldId="2147483672"/>
            <pc:sldLayoutMk cId="731148581" sldId="2147483676"/>
          </pc:sldLayoutMkLst>
        </pc:sldLayoutChg>
        <pc:sldLayoutChg chg="add replId">
          <pc:chgData name="Colton Onderwater" userId="S::colton.onderwater@smtafe.wa.edu.au::be181458-35f0-4a4e-8d54-fbd209084ef3" providerId="AD" clId="Web-{9E0164F6-D1BF-4C59-946E-C65139BE99D9}" dt="2021-03-07T22:53:39.409" v="43"/>
          <pc:sldLayoutMkLst>
            <pc:docMk/>
            <pc:sldMasterMk cId="268199676" sldId="2147483672"/>
            <pc:sldLayoutMk cId="2612292512" sldId="2147483677"/>
          </pc:sldLayoutMkLst>
        </pc:sldLayoutChg>
        <pc:sldLayoutChg chg="add replId">
          <pc:chgData name="Colton Onderwater" userId="S::colton.onderwater@smtafe.wa.edu.au::be181458-35f0-4a4e-8d54-fbd209084ef3" providerId="AD" clId="Web-{9E0164F6-D1BF-4C59-946E-C65139BE99D9}" dt="2021-03-07T22:53:39.409" v="43"/>
          <pc:sldLayoutMkLst>
            <pc:docMk/>
            <pc:sldMasterMk cId="268199676" sldId="2147483672"/>
            <pc:sldLayoutMk cId="3739606233" sldId="2147483678"/>
          </pc:sldLayoutMkLst>
        </pc:sldLayoutChg>
        <pc:sldLayoutChg chg="add replId">
          <pc:chgData name="Colton Onderwater" userId="S::colton.onderwater@smtafe.wa.edu.au::be181458-35f0-4a4e-8d54-fbd209084ef3" providerId="AD" clId="Web-{9E0164F6-D1BF-4C59-946E-C65139BE99D9}" dt="2021-03-07T22:53:39.409" v="43"/>
          <pc:sldLayoutMkLst>
            <pc:docMk/>
            <pc:sldMasterMk cId="268199676" sldId="2147483672"/>
            <pc:sldLayoutMk cId="639465956" sldId="2147483679"/>
          </pc:sldLayoutMkLst>
        </pc:sldLayoutChg>
        <pc:sldLayoutChg chg="add replId">
          <pc:chgData name="Colton Onderwater" userId="S::colton.onderwater@smtafe.wa.edu.au::be181458-35f0-4a4e-8d54-fbd209084ef3" providerId="AD" clId="Web-{9E0164F6-D1BF-4C59-946E-C65139BE99D9}" dt="2021-03-07T22:53:39.409" v="43"/>
          <pc:sldLayoutMkLst>
            <pc:docMk/>
            <pc:sldMasterMk cId="268199676" sldId="2147483672"/>
            <pc:sldLayoutMk cId="1487701365" sldId="2147483680"/>
          </pc:sldLayoutMkLst>
        </pc:sldLayoutChg>
        <pc:sldLayoutChg chg="add replId">
          <pc:chgData name="Colton Onderwater" userId="S::colton.onderwater@smtafe.wa.edu.au::be181458-35f0-4a4e-8d54-fbd209084ef3" providerId="AD" clId="Web-{9E0164F6-D1BF-4C59-946E-C65139BE99D9}" dt="2021-03-07T22:53:39.409" v="43"/>
          <pc:sldLayoutMkLst>
            <pc:docMk/>
            <pc:sldMasterMk cId="268199676" sldId="2147483672"/>
            <pc:sldLayoutMk cId="1695372072" sldId="2147483681"/>
          </pc:sldLayoutMkLst>
        </pc:sldLayoutChg>
        <pc:sldLayoutChg chg="add replId">
          <pc:chgData name="Colton Onderwater" userId="S::colton.onderwater@smtafe.wa.edu.au::be181458-35f0-4a4e-8d54-fbd209084ef3" providerId="AD" clId="Web-{9E0164F6-D1BF-4C59-946E-C65139BE99D9}" dt="2021-03-07T22:53:39.409" v="43"/>
          <pc:sldLayoutMkLst>
            <pc:docMk/>
            <pc:sldMasterMk cId="268199676" sldId="2147483672"/>
            <pc:sldLayoutMk cId="1025511213" sldId="2147483682"/>
          </pc:sldLayoutMkLst>
        </pc:sldLayoutChg>
        <pc:sldLayoutChg chg="add replId">
          <pc:chgData name="Colton Onderwater" userId="S::colton.onderwater@smtafe.wa.edu.au::be181458-35f0-4a4e-8d54-fbd209084ef3" providerId="AD" clId="Web-{9E0164F6-D1BF-4C59-946E-C65139BE99D9}" dt="2021-03-07T22:53:39.409" v="43"/>
          <pc:sldLayoutMkLst>
            <pc:docMk/>
            <pc:sldMasterMk cId="268199676" sldId="2147483672"/>
            <pc:sldLayoutMk cId="1723579324" sldId="2147483683"/>
          </pc:sldLayoutMkLst>
        </pc:sldLayoutChg>
      </pc:sldMasterChg>
    </pc:docChg>
  </pc:docChgLst>
  <pc:docChgLst>
    <pc:chgData name="Colton Onderwater" userId="S::colton.onderwater@smtafe.wa.edu.au::be181458-35f0-4a4e-8d54-fbd209084ef3" providerId="AD" clId="Web-{29E258D8-9E2F-E7F8-9E6C-6D385FAD95A5}"/>
    <pc:docChg chg="modSld">
      <pc:chgData name="Colton Onderwater" userId="S::colton.onderwater@smtafe.wa.edu.au::be181458-35f0-4a4e-8d54-fbd209084ef3" providerId="AD" clId="Web-{29E258D8-9E2F-E7F8-9E6C-6D385FAD95A5}" dt="2021-03-08T00:37:59.375" v="54" actId="20577"/>
      <pc:docMkLst>
        <pc:docMk/>
      </pc:docMkLst>
      <pc:sldChg chg="addSp modSp addAnim modAnim">
        <pc:chgData name="Colton Onderwater" userId="S::colton.onderwater@smtafe.wa.edu.au::be181458-35f0-4a4e-8d54-fbd209084ef3" providerId="AD" clId="Web-{29E258D8-9E2F-E7F8-9E6C-6D385FAD95A5}" dt="2021-03-08T00:36:02.357" v="32"/>
        <pc:sldMkLst>
          <pc:docMk/>
          <pc:sldMk cId="2645166975" sldId="258"/>
        </pc:sldMkLst>
        <pc:spChg chg="mod">
          <ac:chgData name="Colton Onderwater" userId="S::colton.onderwater@smtafe.wa.edu.au::be181458-35f0-4a4e-8d54-fbd209084ef3" providerId="AD" clId="Web-{29E258D8-9E2F-E7F8-9E6C-6D385FAD95A5}" dt="2021-03-08T00:35:55.514" v="30" actId="20577"/>
          <ac:spMkLst>
            <pc:docMk/>
            <pc:sldMk cId="2645166975" sldId="258"/>
            <ac:spMk id="2" creationId="{6BC6D0F2-12E6-46B9-AA14-EAF84B5C703F}"/>
          </ac:spMkLst>
        </pc:spChg>
        <pc:spChg chg="add mod">
          <ac:chgData name="Colton Onderwater" userId="S::colton.onderwater@smtafe.wa.edu.au::be181458-35f0-4a4e-8d54-fbd209084ef3" providerId="AD" clId="Web-{29E258D8-9E2F-E7F8-9E6C-6D385FAD95A5}" dt="2021-03-08T00:35:08.841" v="13" actId="1076"/>
          <ac:spMkLst>
            <pc:docMk/>
            <pc:sldMk cId="2645166975" sldId="258"/>
            <ac:spMk id="3" creationId="{AFB9825A-7792-4A02-91A6-7E58C4CCFC8E}"/>
          </ac:spMkLst>
        </pc:spChg>
      </pc:sldChg>
      <pc:sldChg chg="modSp">
        <pc:chgData name="Colton Onderwater" userId="S::colton.onderwater@smtafe.wa.edu.au::be181458-35f0-4a4e-8d54-fbd209084ef3" providerId="AD" clId="Web-{29E258D8-9E2F-E7F8-9E6C-6D385FAD95A5}" dt="2021-03-08T00:37:44.344" v="35" actId="20577"/>
        <pc:sldMkLst>
          <pc:docMk/>
          <pc:sldMk cId="464314287" sldId="260"/>
        </pc:sldMkLst>
        <pc:spChg chg="mod">
          <ac:chgData name="Colton Onderwater" userId="S::colton.onderwater@smtafe.wa.edu.au::be181458-35f0-4a4e-8d54-fbd209084ef3" providerId="AD" clId="Web-{29E258D8-9E2F-E7F8-9E6C-6D385FAD95A5}" dt="2021-03-08T00:37:44.344" v="35" actId="20577"/>
          <ac:spMkLst>
            <pc:docMk/>
            <pc:sldMk cId="464314287" sldId="260"/>
            <ac:spMk id="3" creationId="{CAD16245-8606-44A4-82CA-6A2BFA7E2688}"/>
          </ac:spMkLst>
        </pc:spChg>
      </pc:sldChg>
      <pc:sldChg chg="modSp">
        <pc:chgData name="Colton Onderwater" userId="S::colton.onderwater@smtafe.wa.edu.au::be181458-35f0-4a4e-8d54-fbd209084ef3" providerId="AD" clId="Web-{29E258D8-9E2F-E7F8-9E6C-6D385FAD95A5}" dt="2021-03-08T00:37:52.422" v="42" actId="20577"/>
        <pc:sldMkLst>
          <pc:docMk/>
          <pc:sldMk cId="795972478" sldId="263"/>
        </pc:sldMkLst>
        <pc:spChg chg="mod">
          <ac:chgData name="Colton Onderwater" userId="S::colton.onderwater@smtafe.wa.edu.au::be181458-35f0-4a4e-8d54-fbd209084ef3" providerId="AD" clId="Web-{29E258D8-9E2F-E7F8-9E6C-6D385FAD95A5}" dt="2021-03-08T00:37:52.422" v="42" actId="20577"/>
          <ac:spMkLst>
            <pc:docMk/>
            <pc:sldMk cId="795972478" sldId="263"/>
            <ac:spMk id="2" creationId="{F52BB837-43B6-4BFA-BD82-F8A172889D4B}"/>
          </ac:spMkLst>
        </pc:spChg>
      </pc:sldChg>
      <pc:sldChg chg="modSp">
        <pc:chgData name="Colton Onderwater" userId="S::colton.onderwater@smtafe.wa.edu.au::be181458-35f0-4a4e-8d54-fbd209084ef3" providerId="AD" clId="Web-{29E258D8-9E2F-E7F8-9E6C-6D385FAD95A5}" dt="2021-03-08T00:37:59.375" v="54" actId="20577"/>
        <pc:sldMkLst>
          <pc:docMk/>
          <pc:sldMk cId="4091404000" sldId="264"/>
        </pc:sldMkLst>
        <pc:spChg chg="mod">
          <ac:chgData name="Colton Onderwater" userId="S::colton.onderwater@smtafe.wa.edu.au::be181458-35f0-4a4e-8d54-fbd209084ef3" providerId="AD" clId="Web-{29E258D8-9E2F-E7F8-9E6C-6D385FAD95A5}" dt="2021-03-08T00:37:59.375" v="54" actId="20577"/>
          <ac:spMkLst>
            <pc:docMk/>
            <pc:sldMk cId="4091404000" sldId="264"/>
            <ac:spMk id="2" creationId="{CD5693ED-EFB1-4F46-9C01-A05ED047140B}"/>
          </ac:spMkLst>
        </pc:sp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A2F76A0-A3E6-4EE5-8E46-6AC8D06522A6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BC11A4EF-8DF0-4968-8E38-B333F046BB43}">
      <dgm:prSet/>
      <dgm:spPr/>
      <dgm:t>
        <a:bodyPr/>
        <a:lstStyle/>
        <a:p>
          <a:r>
            <a:rPr lang="en-US"/>
            <a:t>As of 2019 there was around 30000 titles on the Steam library</a:t>
          </a:r>
        </a:p>
      </dgm:t>
    </dgm:pt>
    <dgm:pt modelId="{75028675-E095-4DF3-B2E0-33AF206F16D7}" type="parTrans" cxnId="{67485DB1-279F-49A8-BC2C-E8821BCECB6A}">
      <dgm:prSet/>
      <dgm:spPr/>
      <dgm:t>
        <a:bodyPr/>
        <a:lstStyle/>
        <a:p>
          <a:endParaRPr lang="en-US"/>
        </a:p>
      </dgm:t>
    </dgm:pt>
    <dgm:pt modelId="{E47CF85C-EFF1-4E01-A370-CF1AAAE56695}" type="sibTrans" cxnId="{67485DB1-279F-49A8-BC2C-E8821BCECB6A}">
      <dgm:prSet/>
      <dgm:spPr/>
      <dgm:t>
        <a:bodyPr/>
        <a:lstStyle/>
        <a:p>
          <a:endParaRPr lang="en-US"/>
        </a:p>
      </dgm:t>
    </dgm:pt>
    <dgm:pt modelId="{E94B2BD4-9DAC-4CB9-844B-76F458BD145D}">
      <dgm:prSet/>
      <dgm:spPr/>
      <dgm:t>
        <a:bodyPr/>
        <a:lstStyle/>
        <a:p>
          <a:r>
            <a:rPr lang="en-US"/>
            <a:t>10263 games released in 2020</a:t>
          </a:r>
        </a:p>
      </dgm:t>
    </dgm:pt>
    <dgm:pt modelId="{7F4EE160-AEEC-4828-B2F9-DDAFCA584D86}" type="parTrans" cxnId="{F47517A4-D24C-428E-98FD-6AB1B2D559AC}">
      <dgm:prSet/>
      <dgm:spPr/>
      <dgm:t>
        <a:bodyPr/>
        <a:lstStyle/>
        <a:p>
          <a:endParaRPr lang="en-US"/>
        </a:p>
      </dgm:t>
    </dgm:pt>
    <dgm:pt modelId="{88573050-783D-41D3-BAA6-F7990F8C8010}" type="sibTrans" cxnId="{F47517A4-D24C-428E-98FD-6AB1B2D559AC}">
      <dgm:prSet/>
      <dgm:spPr/>
      <dgm:t>
        <a:bodyPr/>
        <a:lstStyle/>
        <a:p>
          <a:endParaRPr lang="en-US"/>
        </a:p>
      </dgm:t>
    </dgm:pt>
    <dgm:pt modelId="{8DA333F2-F042-4F5D-B071-665D7403E159}">
      <dgm:prSet/>
      <dgm:spPr/>
      <dgm:t>
        <a:bodyPr/>
        <a:lstStyle/>
        <a:p>
          <a:r>
            <a:rPr lang="en-US"/>
            <a:t>197 new titles a week (28 a day)</a:t>
          </a:r>
        </a:p>
      </dgm:t>
    </dgm:pt>
    <dgm:pt modelId="{E80CCE1C-CA1B-48D7-9415-FF2278C14A21}" type="parTrans" cxnId="{C721E7EE-D210-48FA-93EE-D3F8404DF5FB}">
      <dgm:prSet/>
      <dgm:spPr/>
      <dgm:t>
        <a:bodyPr/>
        <a:lstStyle/>
        <a:p>
          <a:endParaRPr lang="en-US"/>
        </a:p>
      </dgm:t>
    </dgm:pt>
    <dgm:pt modelId="{9F148FB7-89D4-410B-86FA-0F1151822891}" type="sibTrans" cxnId="{C721E7EE-D210-48FA-93EE-D3F8404DF5FB}">
      <dgm:prSet/>
      <dgm:spPr/>
      <dgm:t>
        <a:bodyPr/>
        <a:lstStyle/>
        <a:p>
          <a:endParaRPr lang="en-US"/>
        </a:p>
      </dgm:t>
    </dgm:pt>
    <dgm:pt modelId="{ABA9A6EE-749B-49B1-87EB-A8559DE1AD07}">
      <dgm:prSet/>
      <dgm:spPr/>
      <dgm:t>
        <a:bodyPr/>
        <a:lstStyle/>
        <a:p>
          <a:r>
            <a:rPr lang="en-US"/>
            <a:t>Mobile store sits at around 400 a week</a:t>
          </a:r>
        </a:p>
      </dgm:t>
    </dgm:pt>
    <dgm:pt modelId="{F8F4E67D-1BB2-4921-A854-6DA3EAECB79F}" type="parTrans" cxnId="{994BDF62-30F6-4418-A352-9C182C249300}">
      <dgm:prSet/>
      <dgm:spPr/>
      <dgm:t>
        <a:bodyPr/>
        <a:lstStyle/>
        <a:p>
          <a:endParaRPr lang="en-US"/>
        </a:p>
      </dgm:t>
    </dgm:pt>
    <dgm:pt modelId="{44C0BC79-42B6-4523-B0E8-0EDEA5865934}" type="sibTrans" cxnId="{994BDF62-30F6-4418-A352-9C182C249300}">
      <dgm:prSet/>
      <dgm:spPr/>
      <dgm:t>
        <a:bodyPr/>
        <a:lstStyle/>
        <a:p>
          <a:endParaRPr lang="en-US"/>
        </a:p>
      </dgm:t>
    </dgm:pt>
    <dgm:pt modelId="{CEF7D485-B1E0-41DB-B43C-CE28D16DF0ED}">
      <dgm:prSet/>
      <dgm:spPr/>
      <dgm:t>
        <a:bodyPr/>
        <a:lstStyle/>
        <a:p>
          <a:r>
            <a:rPr lang="en-US"/>
            <a:t>Staying on the front page requires a CPM (click per minute) ratio</a:t>
          </a:r>
        </a:p>
      </dgm:t>
    </dgm:pt>
    <dgm:pt modelId="{9117DAE3-779C-4C26-8EE7-BB367A2B17FE}" type="parTrans" cxnId="{97277466-F6C4-4506-80DF-9877F1DF03A5}">
      <dgm:prSet/>
      <dgm:spPr/>
      <dgm:t>
        <a:bodyPr/>
        <a:lstStyle/>
        <a:p>
          <a:endParaRPr lang="en-US"/>
        </a:p>
      </dgm:t>
    </dgm:pt>
    <dgm:pt modelId="{46974862-E21D-48FD-969D-20A399DF82E6}" type="sibTrans" cxnId="{97277466-F6C4-4506-80DF-9877F1DF03A5}">
      <dgm:prSet/>
      <dgm:spPr/>
      <dgm:t>
        <a:bodyPr/>
        <a:lstStyle/>
        <a:p>
          <a:endParaRPr lang="en-US"/>
        </a:p>
      </dgm:t>
    </dgm:pt>
    <dgm:pt modelId="{0C27EA24-0E50-49D1-9387-5B84319BC85E}">
      <dgm:prSet/>
      <dgm:spPr/>
      <dgm:t>
        <a:bodyPr/>
        <a:lstStyle/>
        <a:p>
          <a:r>
            <a:rPr lang="en-US"/>
            <a:t>"We'll just put our game on steam and see how it goes" really will not work</a:t>
          </a:r>
        </a:p>
      </dgm:t>
    </dgm:pt>
    <dgm:pt modelId="{2C8A18CB-D2B3-4152-B757-17EC42D42693}" type="parTrans" cxnId="{573382AA-C5CC-4F87-910F-6564D95022F7}">
      <dgm:prSet/>
      <dgm:spPr/>
      <dgm:t>
        <a:bodyPr/>
        <a:lstStyle/>
        <a:p>
          <a:endParaRPr lang="en-US"/>
        </a:p>
      </dgm:t>
    </dgm:pt>
    <dgm:pt modelId="{25491F05-2186-4DAC-B881-FE6A03E74149}" type="sibTrans" cxnId="{573382AA-C5CC-4F87-910F-6564D95022F7}">
      <dgm:prSet/>
      <dgm:spPr/>
      <dgm:t>
        <a:bodyPr/>
        <a:lstStyle/>
        <a:p>
          <a:endParaRPr lang="en-US"/>
        </a:p>
      </dgm:t>
    </dgm:pt>
    <dgm:pt modelId="{097989E1-2B74-4E56-B910-90A62FF7A7FA}" type="pres">
      <dgm:prSet presAssocID="{8A2F76A0-A3E6-4EE5-8E46-6AC8D06522A6}" presName="root" presStyleCnt="0">
        <dgm:presLayoutVars>
          <dgm:dir/>
          <dgm:resizeHandles val="exact"/>
        </dgm:presLayoutVars>
      </dgm:prSet>
      <dgm:spPr/>
    </dgm:pt>
    <dgm:pt modelId="{75CA5A9B-5B47-4627-B86C-AEA1975F9045}" type="pres">
      <dgm:prSet presAssocID="{BC11A4EF-8DF0-4968-8E38-B333F046BB43}" presName="compNode" presStyleCnt="0"/>
      <dgm:spPr/>
    </dgm:pt>
    <dgm:pt modelId="{8233513E-0CCA-4E5E-8CAB-CD3E08B4162F}" type="pres">
      <dgm:prSet presAssocID="{BC11A4EF-8DF0-4968-8E38-B333F046BB43}" presName="bgRect" presStyleLbl="bgShp" presStyleIdx="0" presStyleCnt="6"/>
      <dgm:spPr/>
    </dgm:pt>
    <dgm:pt modelId="{39D23036-B6AD-48F7-9A8E-442D17DF3541}" type="pres">
      <dgm:prSet presAssocID="{BC11A4EF-8DF0-4968-8E38-B333F046BB43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oks"/>
        </a:ext>
      </dgm:extLst>
    </dgm:pt>
    <dgm:pt modelId="{F0F927C2-824C-42BE-B81F-06CA136AE1B2}" type="pres">
      <dgm:prSet presAssocID="{BC11A4EF-8DF0-4968-8E38-B333F046BB43}" presName="spaceRect" presStyleCnt="0"/>
      <dgm:spPr/>
    </dgm:pt>
    <dgm:pt modelId="{14A8111A-BA2D-409B-B063-282AE4029AF9}" type="pres">
      <dgm:prSet presAssocID="{BC11A4EF-8DF0-4968-8E38-B333F046BB43}" presName="parTx" presStyleLbl="revTx" presStyleIdx="0" presStyleCnt="6">
        <dgm:presLayoutVars>
          <dgm:chMax val="0"/>
          <dgm:chPref val="0"/>
        </dgm:presLayoutVars>
      </dgm:prSet>
      <dgm:spPr/>
    </dgm:pt>
    <dgm:pt modelId="{51444261-3510-4F76-9CA3-44957F62E6B7}" type="pres">
      <dgm:prSet presAssocID="{E47CF85C-EFF1-4E01-A370-CF1AAAE56695}" presName="sibTrans" presStyleCnt="0"/>
      <dgm:spPr/>
    </dgm:pt>
    <dgm:pt modelId="{E2C29F51-EB63-475B-B644-D8E102D05DCC}" type="pres">
      <dgm:prSet presAssocID="{E94B2BD4-9DAC-4CB9-844B-76F458BD145D}" presName="compNode" presStyleCnt="0"/>
      <dgm:spPr/>
    </dgm:pt>
    <dgm:pt modelId="{42E8222F-C3E8-404A-BE0E-7902B4B075E7}" type="pres">
      <dgm:prSet presAssocID="{E94B2BD4-9DAC-4CB9-844B-76F458BD145D}" presName="bgRect" presStyleLbl="bgShp" presStyleIdx="1" presStyleCnt="6"/>
      <dgm:spPr/>
    </dgm:pt>
    <dgm:pt modelId="{69DC9C08-0F4B-4435-BBED-65B3D31F9F92}" type="pres">
      <dgm:prSet presAssocID="{E94B2BD4-9DAC-4CB9-844B-76F458BD145D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ame controller"/>
        </a:ext>
      </dgm:extLst>
    </dgm:pt>
    <dgm:pt modelId="{76353B00-BE36-4A96-9FFA-ECACEBC0088B}" type="pres">
      <dgm:prSet presAssocID="{E94B2BD4-9DAC-4CB9-844B-76F458BD145D}" presName="spaceRect" presStyleCnt="0"/>
      <dgm:spPr/>
    </dgm:pt>
    <dgm:pt modelId="{51542990-8914-4C6A-AC57-57C57F30927F}" type="pres">
      <dgm:prSet presAssocID="{E94B2BD4-9DAC-4CB9-844B-76F458BD145D}" presName="parTx" presStyleLbl="revTx" presStyleIdx="1" presStyleCnt="6">
        <dgm:presLayoutVars>
          <dgm:chMax val="0"/>
          <dgm:chPref val="0"/>
        </dgm:presLayoutVars>
      </dgm:prSet>
      <dgm:spPr/>
    </dgm:pt>
    <dgm:pt modelId="{72C735C5-5CB6-405F-8C43-5EF7DB888936}" type="pres">
      <dgm:prSet presAssocID="{88573050-783D-41D3-BAA6-F7990F8C8010}" presName="sibTrans" presStyleCnt="0"/>
      <dgm:spPr/>
    </dgm:pt>
    <dgm:pt modelId="{3A299DF1-CC54-438B-BCE7-B4CD58862F7C}" type="pres">
      <dgm:prSet presAssocID="{8DA333F2-F042-4F5D-B071-665D7403E159}" presName="compNode" presStyleCnt="0"/>
      <dgm:spPr/>
    </dgm:pt>
    <dgm:pt modelId="{339251F8-87BA-41AB-B0BC-A793DCECD0DB}" type="pres">
      <dgm:prSet presAssocID="{8DA333F2-F042-4F5D-B071-665D7403E159}" presName="bgRect" presStyleLbl="bgShp" presStyleIdx="2" presStyleCnt="6"/>
      <dgm:spPr/>
    </dgm:pt>
    <dgm:pt modelId="{B3414D31-DF0A-43FF-A221-D209B35EE330}" type="pres">
      <dgm:prSet presAssocID="{8DA333F2-F042-4F5D-B071-665D7403E159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levision"/>
        </a:ext>
      </dgm:extLst>
    </dgm:pt>
    <dgm:pt modelId="{268FD833-5D06-4327-91B6-D87D94481486}" type="pres">
      <dgm:prSet presAssocID="{8DA333F2-F042-4F5D-B071-665D7403E159}" presName="spaceRect" presStyleCnt="0"/>
      <dgm:spPr/>
    </dgm:pt>
    <dgm:pt modelId="{A21B6970-6430-45E3-A08D-00C120B16620}" type="pres">
      <dgm:prSet presAssocID="{8DA333F2-F042-4F5D-B071-665D7403E159}" presName="parTx" presStyleLbl="revTx" presStyleIdx="2" presStyleCnt="6">
        <dgm:presLayoutVars>
          <dgm:chMax val="0"/>
          <dgm:chPref val="0"/>
        </dgm:presLayoutVars>
      </dgm:prSet>
      <dgm:spPr/>
    </dgm:pt>
    <dgm:pt modelId="{9CFD67D1-8883-4872-A719-FD3AA3990EDD}" type="pres">
      <dgm:prSet presAssocID="{9F148FB7-89D4-410B-86FA-0F1151822891}" presName="sibTrans" presStyleCnt="0"/>
      <dgm:spPr/>
    </dgm:pt>
    <dgm:pt modelId="{3596E200-00F1-4617-9B54-18B829766F10}" type="pres">
      <dgm:prSet presAssocID="{ABA9A6EE-749B-49B1-87EB-A8559DE1AD07}" presName="compNode" presStyleCnt="0"/>
      <dgm:spPr/>
    </dgm:pt>
    <dgm:pt modelId="{F9EF84C4-7472-4C0F-A673-C621E36318D2}" type="pres">
      <dgm:prSet presAssocID="{ABA9A6EE-749B-49B1-87EB-A8559DE1AD07}" presName="bgRect" presStyleLbl="bgShp" presStyleIdx="3" presStyleCnt="6"/>
      <dgm:spPr/>
    </dgm:pt>
    <dgm:pt modelId="{6AF09369-DACC-4DD0-9955-02F42A482E69}" type="pres">
      <dgm:prSet presAssocID="{ABA9A6EE-749B-49B1-87EB-A8559DE1AD07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re"/>
        </a:ext>
      </dgm:extLst>
    </dgm:pt>
    <dgm:pt modelId="{FFDFC024-D14B-4A44-8724-778722941095}" type="pres">
      <dgm:prSet presAssocID="{ABA9A6EE-749B-49B1-87EB-A8559DE1AD07}" presName="spaceRect" presStyleCnt="0"/>
      <dgm:spPr/>
    </dgm:pt>
    <dgm:pt modelId="{7D4324CA-BCD3-4C1E-98B9-B439C61FC8A1}" type="pres">
      <dgm:prSet presAssocID="{ABA9A6EE-749B-49B1-87EB-A8559DE1AD07}" presName="parTx" presStyleLbl="revTx" presStyleIdx="3" presStyleCnt="6">
        <dgm:presLayoutVars>
          <dgm:chMax val="0"/>
          <dgm:chPref val="0"/>
        </dgm:presLayoutVars>
      </dgm:prSet>
      <dgm:spPr/>
    </dgm:pt>
    <dgm:pt modelId="{F29486D6-4C81-481A-99A6-74B571CA7114}" type="pres">
      <dgm:prSet presAssocID="{44C0BC79-42B6-4523-B0E8-0EDEA5865934}" presName="sibTrans" presStyleCnt="0"/>
      <dgm:spPr/>
    </dgm:pt>
    <dgm:pt modelId="{F09B6789-EDE3-417E-9BEA-37B4059D9137}" type="pres">
      <dgm:prSet presAssocID="{CEF7D485-B1E0-41DB-B43C-CE28D16DF0ED}" presName="compNode" presStyleCnt="0"/>
      <dgm:spPr/>
    </dgm:pt>
    <dgm:pt modelId="{5E440D15-C7A2-4920-86D7-1E9F9A03F771}" type="pres">
      <dgm:prSet presAssocID="{CEF7D485-B1E0-41DB-B43C-CE28D16DF0ED}" presName="bgRect" presStyleLbl="bgShp" presStyleIdx="4" presStyleCnt="6"/>
      <dgm:spPr/>
    </dgm:pt>
    <dgm:pt modelId="{F895E822-D3FE-484C-81BF-7F81AC624F1A}" type="pres">
      <dgm:prSet presAssocID="{CEF7D485-B1E0-41DB-B43C-CE28D16DF0ED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46B606EC-0C58-4A1B-AF6E-73CE02F95101}" type="pres">
      <dgm:prSet presAssocID="{CEF7D485-B1E0-41DB-B43C-CE28D16DF0ED}" presName="spaceRect" presStyleCnt="0"/>
      <dgm:spPr/>
    </dgm:pt>
    <dgm:pt modelId="{29EBA455-507F-479C-932C-217673FA5491}" type="pres">
      <dgm:prSet presAssocID="{CEF7D485-B1E0-41DB-B43C-CE28D16DF0ED}" presName="parTx" presStyleLbl="revTx" presStyleIdx="4" presStyleCnt="6">
        <dgm:presLayoutVars>
          <dgm:chMax val="0"/>
          <dgm:chPref val="0"/>
        </dgm:presLayoutVars>
      </dgm:prSet>
      <dgm:spPr/>
    </dgm:pt>
    <dgm:pt modelId="{E9D9773F-87B6-4250-AB7F-1CB4339649B7}" type="pres">
      <dgm:prSet presAssocID="{46974862-E21D-48FD-969D-20A399DF82E6}" presName="sibTrans" presStyleCnt="0"/>
      <dgm:spPr/>
    </dgm:pt>
    <dgm:pt modelId="{F9CC5598-D877-4F19-99C8-7A37A5EF75D6}" type="pres">
      <dgm:prSet presAssocID="{0C27EA24-0E50-49D1-9387-5B84319BC85E}" presName="compNode" presStyleCnt="0"/>
      <dgm:spPr/>
    </dgm:pt>
    <dgm:pt modelId="{7A57006B-AE54-4E77-8AF1-1184246BD305}" type="pres">
      <dgm:prSet presAssocID="{0C27EA24-0E50-49D1-9387-5B84319BC85E}" presName="bgRect" presStyleLbl="bgShp" presStyleIdx="5" presStyleCnt="6"/>
      <dgm:spPr/>
    </dgm:pt>
    <dgm:pt modelId="{678F325C-EB18-48CF-B5BC-59174563BE02}" type="pres">
      <dgm:prSet presAssocID="{0C27EA24-0E50-49D1-9387-5B84319BC85E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rrow Circle"/>
        </a:ext>
      </dgm:extLst>
    </dgm:pt>
    <dgm:pt modelId="{2E63EF2C-9D1B-4335-9894-E3E7A08D8E73}" type="pres">
      <dgm:prSet presAssocID="{0C27EA24-0E50-49D1-9387-5B84319BC85E}" presName="spaceRect" presStyleCnt="0"/>
      <dgm:spPr/>
    </dgm:pt>
    <dgm:pt modelId="{A99362AF-EE39-4106-92AC-7CC5DCB50F19}" type="pres">
      <dgm:prSet presAssocID="{0C27EA24-0E50-49D1-9387-5B84319BC85E}" presName="parTx" presStyleLbl="revTx" presStyleIdx="5" presStyleCnt="6">
        <dgm:presLayoutVars>
          <dgm:chMax val="0"/>
          <dgm:chPref val="0"/>
        </dgm:presLayoutVars>
      </dgm:prSet>
      <dgm:spPr/>
    </dgm:pt>
  </dgm:ptLst>
  <dgm:cxnLst>
    <dgm:cxn modelId="{712DED15-6D4F-4E88-A739-173F02620F28}" type="presOf" srcId="{8DA333F2-F042-4F5D-B071-665D7403E159}" destId="{A21B6970-6430-45E3-A08D-00C120B16620}" srcOrd="0" destOrd="0" presId="urn:microsoft.com/office/officeart/2018/2/layout/IconVerticalSolidList"/>
    <dgm:cxn modelId="{994BDF62-30F6-4418-A352-9C182C249300}" srcId="{8A2F76A0-A3E6-4EE5-8E46-6AC8D06522A6}" destId="{ABA9A6EE-749B-49B1-87EB-A8559DE1AD07}" srcOrd="3" destOrd="0" parTransId="{F8F4E67D-1BB2-4921-A854-6DA3EAECB79F}" sibTransId="{44C0BC79-42B6-4523-B0E8-0EDEA5865934}"/>
    <dgm:cxn modelId="{97277466-F6C4-4506-80DF-9877F1DF03A5}" srcId="{8A2F76A0-A3E6-4EE5-8E46-6AC8D06522A6}" destId="{CEF7D485-B1E0-41DB-B43C-CE28D16DF0ED}" srcOrd="4" destOrd="0" parTransId="{9117DAE3-779C-4C26-8EE7-BB367A2B17FE}" sibTransId="{46974862-E21D-48FD-969D-20A399DF82E6}"/>
    <dgm:cxn modelId="{FAD99B50-6B85-4BF5-B5CF-1BC03D4391F0}" type="presOf" srcId="{0C27EA24-0E50-49D1-9387-5B84319BC85E}" destId="{A99362AF-EE39-4106-92AC-7CC5DCB50F19}" srcOrd="0" destOrd="0" presId="urn:microsoft.com/office/officeart/2018/2/layout/IconVerticalSolidList"/>
    <dgm:cxn modelId="{4EF34972-B8A6-46EC-B150-6D733EF782B6}" type="presOf" srcId="{E94B2BD4-9DAC-4CB9-844B-76F458BD145D}" destId="{51542990-8914-4C6A-AC57-57C57F30927F}" srcOrd="0" destOrd="0" presId="urn:microsoft.com/office/officeart/2018/2/layout/IconVerticalSolidList"/>
    <dgm:cxn modelId="{3C0C8179-0F3B-4BD4-ACA5-4DA428DB9439}" type="presOf" srcId="{8A2F76A0-A3E6-4EE5-8E46-6AC8D06522A6}" destId="{097989E1-2B74-4E56-B910-90A62FF7A7FA}" srcOrd="0" destOrd="0" presId="urn:microsoft.com/office/officeart/2018/2/layout/IconVerticalSolidList"/>
    <dgm:cxn modelId="{6C7A507C-E18E-4BE0-A1B4-B4EB7C670B12}" type="presOf" srcId="{BC11A4EF-8DF0-4968-8E38-B333F046BB43}" destId="{14A8111A-BA2D-409B-B063-282AE4029AF9}" srcOrd="0" destOrd="0" presId="urn:microsoft.com/office/officeart/2018/2/layout/IconVerticalSolidList"/>
    <dgm:cxn modelId="{A9919C7E-0BD0-4DC2-B68E-C10E3AA75065}" type="presOf" srcId="{CEF7D485-B1E0-41DB-B43C-CE28D16DF0ED}" destId="{29EBA455-507F-479C-932C-217673FA5491}" srcOrd="0" destOrd="0" presId="urn:microsoft.com/office/officeart/2018/2/layout/IconVerticalSolidList"/>
    <dgm:cxn modelId="{F47517A4-D24C-428E-98FD-6AB1B2D559AC}" srcId="{8A2F76A0-A3E6-4EE5-8E46-6AC8D06522A6}" destId="{E94B2BD4-9DAC-4CB9-844B-76F458BD145D}" srcOrd="1" destOrd="0" parTransId="{7F4EE160-AEEC-4828-B2F9-DDAFCA584D86}" sibTransId="{88573050-783D-41D3-BAA6-F7990F8C8010}"/>
    <dgm:cxn modelId="{C80E0EA5-426B-4850-96CA-298558377905}" type="presOf" srcId="{ABA9A6EE-749B-49B1-87EB-A8559DE1AD07}" destId="{7D4324CA-BCD3-4C1E-98B9-B439C61FC8A1}" srcOrd="0" destOrd="0" presId="urn:microsoft.com/office/officeart/2018/2/layout/IconVerticalSolidList"/>
    <dgm:cxn modelId="{573382AA-C5CC-4F87-910F-6564D95022F7}" srcId="{8A2F76A0-A3E6-4EE5-8E46-6AC8D06522A6}" destId="{0C27EA24-0E50-49D1-9387-5B84319BC85E}" srcOrd="5" destOrd="0" parTransId="{2C8A18CB-D2B3-4152-B757-17EC42D42693}" sibTransId="{25491F05-2186-4DAC-B881-FE6A03E74149}"/>
    <dgm:cxn modelId="{67485DB1-279F-49A8-BC2C-E8821BCECB6A}" srcId="{8A2F76A0-A3E6-4EE5-8E46-6AC8D06522A6}" destId="{BC11A4EF-8DF0-4968-8E38-B333F046BB43}" srcOrd="0" destOrd="0" parTransId="{75028675-E095-4DF3-B2E0-33AF206F16D7}" sibTransId="{E47CF85C-EFF1-4E01-A370-CF1AAAE56695}"/>
    <dgm:cxn modelId="{C721E7EE-D210-48FA-93EE-D3F8404DF5FB}" srcId="{8A2F76A0-A3E6-4EE5-8E46-6AC8D06522A6}" destId="{8DA333F2-F042-4F5D-B071-665D7403E159}" srcOrd="2" destOrd="0" parTransId="{E80CCE1C-CA1B-48D7-9415-FF2278C14A21}" sibTransId="{9F148FB7-89D4-410B-86FA-0F1151822891}"/>
    <dgm:cxn modelId="{9BE06D0B-17CC-4389-A64C-AAD1CEA8F0C8}" type="presParOf" srcId="{097989E1-2B74-4E56-B910-90A62FF7A7FA}" destId="{75CA5A9B-5B47-4627-B86C-AEA1975F9045}" srcOrd="0" destOrd="0" presId="urn:microsoft.com/office/officeart/2018/2/layout/IconVerticalSolidList"/>
    <dgm:cxn modelId="{4431959F-3544-40E2-9643-42C4EE76ABCE}" type="presParOf" srcId="{75CA5A9B-5B47-4627-B86C-AEA1975F9045}" destId="{8233513E-0CCA-4E5E-8CAB-CD3E08B4162F}" srcOrd="0" destOrd="0" presId="urn:microsoft.com/office/officeart/2018/2/layout/IconVerticalSolidList"/>
    <dgm:cxn modelId="{5BCF79EB-7B43-4D65-8437-A8A4403F4891}" type="presParOf" srcId="{75CA5A9B-5B47-4627-B86C-AEA1975F9045}" destId="{39D23036-B6AD-48F7-9A8E-442D17DF3541}" srcOrd="1" destOrd="0" presId="urn:microsoft.com/office/officeart/2018/2/layout/IconVerticalSolidList"/>
    <dgm:cxn modelId="{9154D82E-B873-4C63-9DA2-21B86C9E4DA3}" type="presParOf" srcId="{75CA5A9B-5B47-4627-B86C-AEA1975F9045}" destId="{F0F927C2-824C-42BE-B81F-06CA136AE1B2}" srcOrd="2" destOrd="0" presId="urn:microsoft.com/office/officeart/2018/2/layout/IconVerticalSolidList"/>
    <dgm:cxn modelId="{3DC6BD91-06EC-4C9B-B5DC-5F8DAC1D8287}" type="presParOf" srcId="{75CA5A9B-5B47-4627-B86C-AEA1975F9045}" destId="{14A8111A-BA2D-409B-B063-282AE4029AF9}" srcOrd="3" destOrd="0" presId="urn:microsoft.com/office/officeart/2018/2/layout/IconVerticalSolidList"/>
    <dgm:cxn modelId="{7335986F-6272-4620-98E7-4B17E8D9EB36}" type="presParOf" srcId="{097989E1-2B74-4E56-B910-90A62FF7A7FA}" destId="{51444261-3510-4F76-9CA3-44957F62E6B7}" srcOrd="1" destOrd="0" presId="urn:microsoft.com/office/officeart/2018/2/layout/IconVerticalSolidList"/>
    <dgm:cxn modelId="{CC29645E-BFFB-475E-8D5B-7382DED1CBE5}" type="presParOf" srcId="{097989E1-2B74-4E56-B910-90A62FF7A7FA}" destId="{E2C29F51-EB63-475B-B644-D8E102D05DCC}" srcOrd="2" destOrd="0" presId="urn:microsoft.com/office/officeart/2018/2/layout/IconVerticalSolidList"/>
    <dgm:cxn modelId="{3479156A-DBDD-4F04-B6C9-66C2ADC07E37}" type="presParOf" srcId="{E2C29F51-EB63-475B-B644-D8E102D05DCC}" destId="{42E8222F-C3E8-404A-BE0E-7902B4B075E7}" srcOrd="0" destOrd="0" presId="urn:microsoft.com/office/officeart/2018/2/layout/IconVerticalSolidList"/>
    <dgm:cxn modelId="{CE98B09F-8BDF-4967-A13E-88A23293B1C1}" type="presParOf" srcId="{E2C29F51-EB63-475B-B644-D8E102D05DCC}" destId="{69DC9C08-0F4B-4435-BBED-65B3D31F9F92}" srcOrd="1" destOrd="0" presId="urn:microsoft.com/office/officeart/2018/2/layout/IconVerticalSolidList"/>
    <dgm:cxn modelId="{F2B86592-D6E9-45B7-BB97-05B58145B3B1}" type="presParOf" srcId="{E2C29F51-EB63-475B-B644-D8E102D05DCC}" destId="{76353B00-BE36-4A96-9FFA-ECACEBC0088B}" srcOrd="2" destOrd="0" presId="urn:microsoft.com/office/officeart/2018/2/layout/IconVerticalSolidList"/>
    <dgm:cxn modelId="{D10FCD96-4D87-400B-8D51-60928C4717EF}" type="presParOf" srcId="{E2C29F51-EB63-475B-B644-D8E102D05DCC}" destId="{51542990-8914-4C6A-AC57-57C57F30927F}" srcOrd="3" destOrd="0" presId="urn:microsoft.com/office/officeart/2018/2/layout/IconVerticalSolidList"/>
    <dgm:cxn modelId="{021E2BA6-BBF8-4A20-B1B0-937F5D69B418}" type="presParOf" srcId="{097989E1-2B74-4E56-B910-90A62FF7A7FA}" destId="{72C735C5-5CB6-405F-8C43-5EF7DB888936}" srcOrd="3" destOrd="0" presId="urn:microsoft.com/office/officeart/2018/2/layout/IconVerticalSolidList"/>
    <dgm:cxn modelId="{4C0ECB35-6933-4596-9A2F-A2F7CB82B777}" type="presParOf" srcId="{097989E1-2B74-4E56-B910-90A62FF7A7FA}" destId="{3A299DF1-CC54-438B-BCE7-B4CD58862F7C}" srcOrd="4" destOrd="0" presId="urn:microsoft.com/office/officeart/2018/2/layout/IconVerticalSolidList"/>
    <dgm:cxn modelId="{E437B654-BD65-4D52-B4C4-19E43FA67356}" type="presParOf" srcId="{3A299DF1-CC54-438B-BCE7-B4CD58862F7C}" destId="{339251F8-87BA-41AB-B0BC-A793DCECD0DB}" srcOrd="0" destOrd="0" presId="urn:microsoft.com/office/officeart/2018/2/layout/IconVerticalSolidList"/>
    <dgm:cxn modelId="{21B8CDF5-ED7A-4826-B1AA-674B65356C51}" type="presParOf" srcId="{3A299DF1-CC54-438B-BCE7-B4CD58862F7C}" destId="{B3414D31-DF0A-43FF-A221-D209B35EE330}" srcOrd="1" destOrd="0" presId="urn:microsoft.com/office/officeart/2018/2/layout/IconVerticalSolidList"/>
    <dgm:cxn modelId="{75F3F346-495B-43D2-B6BE-06EC4763AA3D}" type="presParOf" srcId="{3A299DF1-CC54-438B-BCE7-B4CD58862F7C}" destId="{268FD833-5D06-4327-91B6-D87D94481486}" srcOrd="2" destOrd="0" presId="urn:microsoft.com/office/officeart/2018/2/layout/IconVerticalSolidList"/>
    <dgm:cxn modelId="{007B8621-85EE-49AB-9A55-D6F0A1EB4C75}" type="presParOf" srcId="{3A299DF1-CC54-438B-BCE7-B4CD58862F7C}" destId="{A21B6970-6430-45E3-A08D-00C120B16620}" srcOrd="3" destOrd="0" presId="urn:microsoft.com/office/officeart/2018/2/layout/IconVerticalSolidList"/>
    <dgm:cxn modelId="{5267E74D-9925-4C13-AFA7-3EC0856AAE1F}" type="presParOf" srcId="{097989E1-2B74-4E56-B910-90A62FF7A7FA}" destId="{9CFD67D1-8883-4872-A719-FD3AA3990EDD}" srcOrd="5" destOrd="0" presId="urn:microsoft.com/office/officeart/2018/2/layout/IconVerticalSolidList"/>
    <dgm:cxn modelId="{117DD464-3651-405E-A389-08583594D2E3}" type="presParOf" srcId="{097989E1-2B74-4E56-B910-90A62FF7A7FA}" destId="{3596E200-00F1-4617-9B54-18B829766F10}" srcOrd="6" destOrd="0" presId="urn:microsoft.com/office/officeart/2018/2/layout/IconVerticalSolidList"/>
    <dgm:cxn modelId="{8B1F2C74-2689-4092-B912-25508755DF8C}" type="presParOf" srcId="{3596E200-00F1-4617-9B54-18B829766F10}" destId="{F9EF84C4-7472-4C0F-A673-C621E36318D2}" srcOrd="0" destOrd="0" presId="urn:microsoft.com/office/officeart/2018/2/layout/IconVerticalSolidList"/>
    <dgm:cxn modelId="{119875AE-ACCE-4E1B-BB7C-92BA10FD7B79}" type="presParOf" srcId="{3596E200-00F1-4617-9B54-18B829766F10}" destId="{6AF09369-DACC-4DD0-9955-02F42A482E69}" srcOrd="1" destOrd="0" presId="urn:microsoft.com/office/officeart/2018/2/layout/IconVerticalSolidList"/>
    <dgm:cxn modelId="{758172E5-E2DD-4B46-AB0F-6586AD6F835A}" type="presParOf" srcId="{3596E200-00F1-4617-9B54-18B829766F10}" destId="{FFDFC024-D14B-4A44-8724-778722941095}" srcOrd="2" destOrd="0" presId="urn:microsoft.com/office/officeart/2018/2/layout/IconVerticalSolidList"/>
    <dgm:cxn modelId="{3B7409EF-2052-4233-A2EE-432129F847ED}" type="presParOf" srcId="{3596E200-00F1-4617-9B54-18B829766F10}" destId="{7D4324CA-BCD3-4C1E-98B9-B439C61FC8A1}" srcOrd="3" destOrd="0" presId="urn:microsoft.com/office/officeart/2018/2/layout/IconVerticalSolidList"/>
    <dgm:cxn modelId="{78AC0E68-9EC0-4018-A6A2-90E4FBA4029E}" type="presParOf" srcId="{097989E1-2B74-4E56-B910-90A62FF7A7FA}" destId="{F29486D6-4C81-481A-99A6-74B571CA7114}" srcOrd="7" destOrd="0" presId="urn:microsoft.com/office/officeart/2018/2/layout/IconVerticalSolidList"/>
    <dgm:cxn modelId="{E1E5E442-7AC2-4B58-AAC6-038B8EA37F12}" type="presParOf" srcId="{097989E1-2B74-4E56-B910-90A62FF7A7FA}" destId="{F09B6789-EDE3-417E-9BEA-37B4059D9137}" srcOrd="8" destOrd="0" presId="urn:microsoft.com/office/officeart/2018/2/layout/IconVerticalSolidList"/>
    <dgm:cxn modelId="{48DA3948-104C-44EC-8B70-23894FCDD7A2}" type="presParOf" srcId="{F09B6789-EDE3-417E-9BEA-37B4059D9137}" destId="{5E440D15-C7A2-4920-86D7-1E9F9A03F771}" srcOrd="0" destOrd="0" presId="urn:microsoft.com/office/officeart/2018/2/layout/IconVerticalSolidList"/>
    <dgm:cxn modelId="{979D4718-DCA3-471A-9D36-369D27E7FCC6}" type="presParOf" srcId="{F09B6789-EDE3-417E-9BEA-37B4059D9137}" destId="{F895E822-D3FE-484C-81BF-7F81AC624F1A}" srcOrd="1" destOrd="0" presId="urn:microsoft.com/office/officeart/2018/2/layout/IconVerticalSolidList"/>
    <dgm:cxn modelId="{E44B9EEA-0D49-44F8-BE3F-D66A83D592E2}" type="presParOf" srcId="{F09B6789-EDE3-417E-9BEA-37B4059D9137}" destId="{46B606EC-0C58-4A1B-AF6E-73CE02F95101}" srcOrd="2" destOrd="0" presId="urn:microsoft.com/office/officeart/2018/2/layout/IconVerticalSolidList"/>
    <dgm:cxn modelId="{CE7B4D6A-D39B-41A2-BE5D-7169089DBE0C}" type="presParOf" srcId="{F09B6789-EDE3-417E-9BEA-37B4059D9137}" destId="{29EBA455-507F-479C-932C-217673FA5491}" srcOrd="3" destOrd="0" presId="urn:microsoft.com/office/officeart/2018/2/layout/IconVerticalSolidList"/>
    <dgm:cxn modelId="{13AD0A1B-B2A1-435F-B336-DFE0B468D20D}" type="presParOf" srcId="{097989E1-2B74-4E56-B910-90A62FF7A7FA}" destId="{E9D9773F-87B6-4250-AB7F-1CB4339649B7}" srcOrd="9" destOrd="0" presId="urn:microsoft.com/office/officeart/2018/2/layout/IconVerticalSolidList"/>
    <dgm:cxn modelId="{3101E5D6-ECD7-48C0-9C48-68AC085591DB}" type="presParOf" srcId="{097989E1-2B74-4E56-B910-90A62FF7A7FA}" destId="{F9CC5598-D877-4F19-99C8-7A37A5EF75D6}" srcOrd="10" destOrd="0" presId="urn:microsoft.com/office/officeart/2018/2/layout/IconVerticalSolidList"/>
    <dgm:cxn modelId="{FEE2DCDE-DD62-4D0E-BF9C-2849195E8649}" type="presParOf" srcId="{F9CC5598-D877-4F19-99C8-7A37A5EF75D6}" destId="{7A57006B-AE54-4E77-8AF1-1184246BD305}" srcOrd="0" destOrd="0" presId="urn:microsoft.com/office/officeart/2018/2/layout/IconVerticalSolidList"/>
    <dgm:cxn modelId="{2FEB18F4-79A6-40B4-A97C-B228F91793CF}" type="presParOf" srcId="{F9CC5598-D877-4F19-99C8-7A37A5EF75D6}" destId="{678F325C-EB18-48CF-B5BC-59174563BE02}" srcOrd="1" destOrd="0" presId="urn:microsoft.com/office/officeart/2018/2/layout/IconVerticalSolidList"/>
    <dgm:cxn modelId="{3FE4B001-41E3-4C27-8D4B-3FF84A7DBEA8}" type="presParOf" srcId="{F9CC5598-D877-4F19-99C8-7A37A5EF75D6}" destId="{2E63EF2C-9D1B-4335-9894-E3E7A08D8E73}" srcOrd="2" destOrd="0" presId="urn:microsoft.com/office/officeart/2018/2/layout/IconVerticalSolidList"/>
    <dgm:cxn modelId="{21E90F1B-C0D8-4819-9321-7DEDAAB0239C}" type="presParOf" srcId="{F9CC5598-D877-4F19-99C8-7A37A5EF75D6}" destId="{A99362AF-EE39-4106-92AC-7CC5DCB50F19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33513E-0CCA-4E5E-8CAB-CD3E08B4162F}">
      <dsp:nvSpPr>
        <dsp:cNvPr id="0" name=""/>
        <dsp:cNvSpPr/>
      </dsp:nvSpPr>
      <dsp:spPr>
        <a:xfrm>
          <a:off x="0" y="1890"/>
          <a:ext cx="6173409" cy="80547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9D23036-B6AD-48F7-9A8E-442D17DF3541}">
      <dsp:nvSpPr>
        <dsp:cNvPr id="0" name=""/>
        <dsp:cNvSpPr/>
      </dsp:nvSpPr>
      <dsp:spPr>
        <a:xfrm>
          <a:off x="243655" y="183121"/>
          <a:ext cx="443010" cy="44301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4A8111A-BA2D-409B-B063-282AE4029AF9}">
      <dsp:nvSpPr>
        <dsp:cNvPr id="0" name=""/>
        <dsp:cNvSpPr/>
      </dsp:nvSpPr>
      <dsp:spPr>
        <a:xfrm>
          <a:off x="930322" y="1890"/>
          <a:ext cx="5243086" cy="8054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246" tIns="85246" rIns="85246" bIns="85246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As of 2019 there was around 30000 titles on the Steam library</a:t>
          </a:r>
        </a:p>
      </dsp:txBody>
      <dsp:txXfrm>
        <a:off x="930322" y="1890"/>
        <a:ext cx="5243086" cy="805474"/>
      </dsp:txXfrm>
    </dsp:sp>
    <dsp:sp modelId="{42E8222F-C3E8-404A-BE0E-7902B4B075E7}">
      <dsp:nvSpPr>
        <dsp:cNvPr id="0" name=""/>
        <dsp:cNvSpPr/>
      </dsp:nvSpPr>
      <dsp:spPr>
        <a:xfrm>
          <a:off x="0" y="1008733"/>
          <a:ext cx="6173409" cy="80547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9DC9C08-0F4B-4435-BBED-65B3D31F9F92}">
      <dsp:nvSpPr>
        <dsp:cNvPr id="0" name=""/>
        <dsp:cNvSpPr/>
      </dsp:nvSpPr>
      <dsp:spPr>
        <a:xfrm>
          <a:off x="243655" y="1189964"/>
          <a:ext cx="443010" cy="44301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1542990-8914-4C6A-AC57-57C57F30927F}">
      <dsp:nvSpPr>
        <dsp:cNvPr id="0" name=""/>
        <dsp:cNvSpPr/>
      </dsp:nvSpPr>
      <dsp:spPr>
        <a:xfrm>
          <a:off x="930322" y="1008733"/>
          <a:ext cx="5243086" cy="8054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246" tIns="85246" rIns="85246" bIns="85246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10263 games released in 2020</a:t>
          </a:r>
        </a:p>
      </dsp:txBody>
      <dsp:txXfrm>
        <a:off x="930322" y="1008733"/>
        <a:ext cx="5243086" cy="805474"/>
      </dsp:txXfrm>
    </dsp:sp>
    <dsp:sp modelId="{339251F8-87BA-41AB-B0BC-A793DCECD0DB}">
      <dsp:nvSpPr>
        <dsp:cNvPr id="0" name=""/>
        <dsp:cNvSpPr/>
      </dsp:nvSpPr>
      <dsp:spPr>
        <a:xfrm>
          <a:off x="0" y="2015575"/>
          <a:ext cx="6173409" cy="80547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414D31-DF0A-43FF-A221-D209B35EE330}">
      <dsp:nvSpPr>
        <dsp:cNvPr id="0" name=""/>
        <dsp:cNvSpPr/>
      </dsp:nvSpPr>
      <dsp:spPr>
        <a:xfrm>
          <a:off x="243655" y="2196807"/>
          <a:ext cx="443010" cy="44301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1B6970-6430-45E3-A08D-00C120B16620}">
      <dsp:nvSpPr>
        <dsp:cNvPr id="0" name=""/>
        <dsp:cNvSpPr/>
      </dsp:nvSpPr>
      <dsp:spPr>
        <a:xfrm>
          <a:off x="930322" y="2015575"/>
          <a:ext cx="5243086" cy="8054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246" tIns="85246" rIns="85246" bIns="85246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197 new titles a week (28 a day)</a:t>
          </a:r>
        </a:p>
      </dsp:txBody>
      <dsp:txXfrm>
        <a:off x="930322" y="2015575"/>
        <a:ext cx="5243086" cy="805474"/>
      </dsp:txXfrm>
    </dsp:sp>
    <dsp:sp modelId="{F9EF84C4-7472-4C0F-A673-C621E36318D2}">
      <dsp:nvSpPr>
        <dsp:cNvPr id="0" name=""/>
        <dsp:cNvSpPr/>
      </dsp:nvSpPr>
      <dsp:spPr>
        <a:xfrm>
          <a:off x="0" y="3022418"/>
          <a:ext cx="6173409" cy="80547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AF09369-DACC-4DD0-9955-02F42A482E69}">
      <dsp:nvSpPr>
        <dsp:cNvPr id="0" name=""/>
        <dsp:cNvSpPr/>
      </dsp:nvSpPr>
      <dsp:spPr>
        <a:xfrm>
          <a:off x="243655" y="3203650"/>
          <a:ext cx="443010" cy="44301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4324CA-BCD3-4C1E-98B9-B439C61FC8A1}">
      <dsp:nvSpPr>
        <dsp:cNvPr id="0" name=""/>
        <dsp:cNvSpPr/>
      </dsp:nvSpPr>
      <dsp:spPr>
        <a:xfrm>
          <a:off x="930322" y="3022418"/>
          <a:ext cx="5243086" cy="8054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246" tIns="85246" rIns="85246" bIns="85246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Mobile store sits at around 400 a week</a:t>
          </a:r>
        </a:p>
      </dsp:txBody>
      <dsp:txXfrm>
        <a:off x="930322" y="3022418"/>
        <a:ext cx="5243086" cy="805474"/>
      </dsp:txXfrm>
    </dsp:sp>
    <dsp:sp modelId="{5E440D15-C7A2-4920-86D7-1E9F9A03F771}">
      <dsp:nvSpPr>
        <dsp:cNvPr id="0" name=""/>
        <dsp:cNvSpPr/>
      </dsp:nvSpPr>
      <dsp:spPr>
        <a:xfrm>
          <a:off x="0" y="4029261"/>
          <a:ext cx="6173409" cy="80547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895E822-D3FE-484C-81BF-7F81AC624F1A}">
      <dsp:nvSpPr>
        <dsp:cNvPr id="0" name=""/>
        <dsp:cNvSpPr/>
      </dsp:nvSpPr>
      <dsp:spPr>
        <a:xfrm>
          <a:off x="243655" y="4210493"/>
          <a:ext cx="443010" cy="443010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9EBA455-507F-479C-932C-217673FA5491}">
      <dsp:nvSpPr>
        <dsp:cNvPr id="0" name=""/>
        <dsp:cNvSpPr/>
      </dsp:nvSpPr>
      <dsp:spPr>
        <a:xfrm>
          <a:off x="930322" y="4029261"/>
          <a:ext cx="5243086" cy="8054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246" tIns="85246" rIns="85246" bIns="85246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Staying on the front page requires a CPM (click per minute) ratio</a:t>
          </a:r>
        </a:p>
      </dsp:txBody>
      <dsp:txXfrm>
        <a:off x="930322" y="4029261"/>
        <a:ext cx="5243086" cy="805474"/>
      </dsp:txXfrm>
    </dsp:sp>
    <dsp:sp modelId="{7A57006B-AE54-4E77-8AF1-1184246BD305}">
      <dsp:nvSpPr>
        <dsp:cNvPr id="0" name=""/>
        <dsp:cNvSpPr/>
      </dsp:nvSpPr>
      <dsp:spPr>
        <a:xfrm>
          <a:off x="0" y="5036104"/>
          <a:ext cx="6173409" cy="80547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78F325C-EB18-48CF-B5BC-59174563BE02}">
      <dsp:nvSpPr>
        <dsp:cNvPr id="0" name=""/>
        <dsp:cNvSpPr/>
      </dsp:nvSpPr>
      <dsp:spPr>
        <a:xfrm>
          <a:off x="243655" y="5217336"/>
          <a:ext cx="443010" cy="443010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9362AF-EE39-4106-92AC-7CC5DCB50F19}">
      <dsp:nvSpPr>
        <dsp:cNvPr id="0" name=""/>
        <dsp:cNvSpPr/>
      </dsp:nvSpPr>
      <dsp:spPr>
        <a:xfrm>
          <a:off x="930322" y="5036104"/>
          <a:ext cx="5243086" cy="8054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246" tIns="85246" rIns="85246" bIns="85246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"We'll just put our game on steam and see how it goes" really will not work</a:t>
          </a:r>
        </a:p>
      </dsp:txBody>
      <dsp:txXfrm>
        <a:off x="930322" y="5036104"/>
        <a:ext cx="5243086" cy="80547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F58D-B62B-40BB-83AA-9D07CFC4E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AC06D3-F571-4213-A2A4-6A1915120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10580-AD31-4B8F-8448-55A666AC1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3/7/2021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C99C8-515A-4FEA-9CD2-6D0BF46CF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2AF1B-1868-4C05-B6C3-9EBF29A5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5793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70B0-C1C5-4976-80E8-6B4F90EB3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593EE-493E-4BCE-8992-24CA63E1E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0919F-FDDD-42FB-8422-A0665D558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3/7/2021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6D38A-35F8-4667-A1F4-49644471E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CC230-78B7-487B-9C95-CB00868F6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9819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4CB826-D9AA-4689-B8C0-38D999F0D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1F1CDD-16FB-45E0-9887-24374C567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46397-BBD2-4426-B1F5-FD6EA3CDC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3/7/2021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B91E4-73D0-4ACD-8F54-00EE6FB1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28C61-59FE-44D6-A7D6-AAD292232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8373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6D384-B2C5-42A4-9774-A931C39BA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D736C-5FCC-43BC-B824-A90F2CC5D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A3A50-B922-45BE-945D-7ED3EBD83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3/7/2021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41F78-20DE-4D53-BB25-79E5C4E1A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43084-C669-4FDF-87D4-F22D36BB8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5112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6C559-800C-489A-9174-7901F92B0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2B5C3-320B-4CFD-B6A7-A28C7E435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CA372-3F42-4113-A73B-5FDCF93C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3/7/2021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A1197-0C78-4878-B086-5D206EA49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B83D8-FD42-44FF-AA20-944A519CC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3720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685AA-B5C7-4E3D-85FA-94F3C73E5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FEEA-6F3F-4630-A950-61C05D2FAF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C36817-B869-4D19-9EE8-A3166B0E15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74146-2374-4321-AEBB-3E9B09D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3/7/2021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2337B-B902-4DC2-BB94-02B8A7549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4AD585-B83C-4ECF-AF42-8DDF6996B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7013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A9ADB-3495-481F-BB4E-9C7128B17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6FF4C-26CB-4281-A2F7-6CBE45186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E72A9-F222-45B4-9355-C04C05864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699F6E-77AD-4EBC-BAF9-5A43CDEC4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F77677-7169-4591-B047-0678815F4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82A6EB-0285-4FA4-A00C-A7F716084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3/7/2021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D39526-82B8-402C-8A2B-82EF8F3F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5EC9E6-6FF1-4541-9CB1-A2FF9D852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4659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70F54-6CED-4251-A0A6-32CCD1213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72C8E6-49D6-46A5-8DC3-B0D8E683C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3/7/2021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883CBA-77CD-4490-A5F3-BAA8FC254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A5FF79-61B6-4693-8547-95B1F2F7A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6062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BDCB94-13E9-41CB-88F0-D30A1791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3/7/2021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4795A4-736C-426D-8559-5AD589275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A2ACD-17F3-4C16-8E77-86EC92CCD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292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FCB2E-B68A-48F9-8B20-CDED818FB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81C83-64B5-4BFD-A163-75C2EA7F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D44AD-E361-48A3-936D-DDA0D5144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ED06C-E016-489C-8863-EA1BE998B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3/7/2021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161F0-D253-49A7-9A08-7A0A2281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2C61A-B326-40A7-A286-90D0544B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1485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2DF6F-D00F-4CE4-8701-B00627346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0FF7AB-F851-4425-8407-996C920E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ED6CF5-154F-4615-8CDC-E2BFA61FA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5C400-0D13-495F-8C4E-EC3CDF5F2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3/7/2021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290D7-98AC-45E5-A7D6-73520AFC7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4276C-2BD2-4C4F-AC04-DD3D73768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9210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47A131F-D5DE-41A5-B4CF-4F345319B40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AF4666D-BD98-40A5-A75F-478B982010B2}"/>
              </a:ext>
            </a:extLst>
          </p:cNvPr>
          <p:cNvSpPr/>
          <p:nvPr/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8680585-71F9-4721-A998-4974171D2EB4}"/>
              </a:ext>
            </a:extLst>
          </p:cNvPr>
          <p:cNvSpPr/>
          <p:nvPr/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2BC95C2-2EEC-4F59-ABA8-660B0D059CCF}"/>
              </a:ext>
            </a:extLst>
          </p:cNvPr>
          <p:cNvSpPr/>
          <p:nvPr/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1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</a:extLst>
          </p:cNvPr>
          <p:cNvGrpSpPr/>
          <p:nvPr/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</a:extLst>
            </p:cNvPr>
            <p:cNvSpPr/>
            <p:nvPr/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</a:extLst>
            </p:cNvPr>
            <p:cNvSpPr/>
            <p:nvPr/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</a:extLst>
            </p:cNvPr>
            <p:cNvSpPr/>
            <p:nvPr/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</a:extLst>
            </p:cNvPr>
            <p:cNvSpPr/>
            <p:nvPr/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</a:extLst>
            </p:cNvPr>
            <p:cNvSpPr/>
            <p:nvPr/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</a:extLst>
            </p:cNvPr>
            <p:cNvSpPr/>
            <p:nvPr/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</a:extLst>
            </p:cNvPr>
            <p:cNvSpPr/>
            <p:nvPr/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9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</a:extLst>
          </p:cNvPr>
          <p:cNvGrpSpPr/>
          <p:nvPr/>
        </p:nvGrpSpPr>
        <p:grpSpPr>
          <a:xfrm>
            <a:off x="8610600" y="3276600"/>
            <a:ext cx="3529260" cy="3581399"/>
            <a:chOff x="4114800" y="1423987"/>
            <a:chExt cx="3961542" cy="4007547"/>
          </a:xfrm>
          <a:noFill/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</a:extLst>
            </p:cNvPr>
            <p:cNvSpPr/>
            <p:nvPr/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</a:extLst>
            </p:cNvPr>
            <p:cNvSpPr/>
            <p:nvPr/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</a:extLst>
            </p:cNvPr>
            <p:cNvSpPr/>
            <p:nvPr/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</a:extLst>
            </p:cNvPr>
            <p:cNvSpPr/>
            <p:nvPr/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</a:extLst>
            </p:cNvPr>
            <p:cNvSpPr/>
            <p:nvPr/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</a:extLst>
            </p:cNvPr>
            <p:cNvSpPr/>
            <p:nvPr/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</a:extLst>
            </p:cNvPr>
            <p:cNvSpPr/>
            <p:nvPr/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60C036-BBCE-4F9E-AD56-DD36D4407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5D7EC-1E6A-473F-B5A4-18CDFB6CF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981C7-34D5-49A4-949D-715FD4BD8F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0DAF61AA-5A98-4049-A93E-477E5505141A}" type="datetimeFigureOut">
              <a:rPr lang="en-US" smtClean="0"/>
              <a:pPr/>
              <a:t>3/7/2021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5CE6E-733D-4C60-B40B-C7C10CB5AF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900" kern="1200" cap="all" spc="200" dirty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80D8B-7909-4114-8EBA-C3086DC62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447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99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2" r:id="rId2"/>
    <p:sldLayoutId id="2147483681" r:id="rId3"/>
    <p:sldLayoutId id="2147483680" r:id="rId4"/>
    <p:sldLayoutId id="2147483679" r:id="rId5"/>
    <p:sldLayoutId id="2147483678" r:id="rId6"/>
    <p:sldLayoutId id="2147483677" r:id="rId7"/>
    <p:sldLayoutId id="2147483676" r:id="rId8"/>
    <p:sldLayoutId id="2147483675" r:id="rId9"/>
    <p:sldLayoutId id="2147483674" r:id="rId10"/>
    <p:sldLayoutId id="2147483673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5"/>
        </a:buClr>
        <a:buFont typeface="Avenir Next LT Pro" panose="020B0504020202020204" pitchFamily="34" charset="0"/>
        <a:buChar char="+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amasutra.com/blogs/JustinCarroll/20170313/258979/How_to_Research_Your_next_Games_Target_Audience_for_Free.php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34738D-FF6D-45EE-80F1-986C06854FB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r="9" b="4"/>
          <a:stretch/>
        </p:blipFill>
        <p:spPr>
          <a:xfrm>
            <a:off x="20" y="10"/>
            <a:ext cx="12188932" cy="6856614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D2A0DB3-EF43-4032-9B27-954E12CCB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0"/>
            <a:ext cx="12188952" cy="3732362"/>
          </a:xfrm>
          <a:prstGeom prst="rect">
            <a:avLst/>
          </a:prstGeom>
          <a:gradFill>
            <a:gsLst>
              <a:gs pos="100000">
                <a:schemeClr val="tx1">
                  <a:alpha val="0"/>
                </a:schemeClr>
              </a:gs>
              <a:gs pos="0">
                <a:schemeClr val="tx1"/>
              </a:gs>
              <a:gs pos="0">
                <a:schemeClr val="tx1">
                  <a:alpha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96275" y="156477"/>
            <a:ext cx="10190071" cy="1515091"/>
          </a:xfrm>
        </p:spPr>
        <p:txBody>
          <a:bodyPr anchor="b">
            <a:normAutofit/>
          </a:bodyPr>
          <a:lstStyle/>
          <a:p>
            <a:r>
              <a:rPr lang="en-US" sz="5400">
                <a:solidFill>
                  <a:srgbClr val="FFFFFF"/>
                </a:solidFill>
                <a:cs typeface="Calibri Light"/>
              </a:rPr>
              <a:t>Your target market</a:t>
            </a:r>
            <a:endParaRPr lang="en-US" sz="5400">
              <a:solidFill>
                <a:srgbClr val="FFFFFF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8708" y="1856479"/>
            <a:ext cx="9781327" cy="88767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>
                <a:solidFill>
                  <a:srgbClr val="FFFFFF"/>
                </a:solidFill>
                <a:cs typeface="Calibri"/>
              </a:rPr>
              <a:t>Whose actually gunna play your game</a:t>
            </a:r>
            <a:endParaRPr lang="en-US" sz="2200">
              <a:solidFill>
                <a:srgbClr val="FFFFFF"/>
              </a:solidFill>
            </a:endParaRPr>
          </a:p>
        </p:txBody>
      </p:sp>
      <p:grpSp>
        <p:nvGrpSpPr>
          <p:cNvPr id="15" name="Top Left">
            <a:extLst>
              <a:ext uri="{FF2B5EF4-FFF2-40B4-BE49-F238E27FC236}">
                <a16:creationId xmlns:a16="http://schemas.microsoft.com/office/drawing/2014/main" id="{18579DB9-24B0-487B-81E3-8D02AD5F8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180CB2C-161F-4538-9214-24AF97B01A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E25AFBE-8731-4348-B66F-FD7E38F76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F6C27D8-4E47-470F-B6B5-407CE7D1D7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6348964-B561-445E-A6A4-730FBA428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5D1A3FD-B031-4670-8F09-29E8E38D45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0BD3287-1860-4987-8CA5-8728EDBB6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1FEEEA6-82B5-4005-A3D5-FC2A152FDD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4" name="Bottom Right">
            <a:extLst>
              <a:ext uri="{FF2B5EF4-FFF2-40B4-BE49-F238E27FC236}">
                <a16:creationId xmlns:a16="http://schemas.microsoft.com/office/drawing/2014/main" id="{8F281804-17FE-49B9-9065-1A44CD473C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25" name="Graphic 157">
              <a:extLst>
                <a:ext uri="{FF2B5EF4-FFF2-40B4-BE49-F238E27FC236}">
                  <a16:creationId xmlns:a16="http://schemas.microsoft.com/office/drawing/2014/main" id="{737BB70B-7AAF-4229-8400-5AFF12A23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9B992201-AA48-4BE7-ADC2-908B16934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840E3649-4ED2-4501-AF92-DEC3DFF5C8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68B38FD5-4195-4693-8AB7-D01C58D21E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F0635352-3FD2-43A8-832C-705F1CB917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FBEAF61E-74F7-41BA-9576-39B1961501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AB31D9B5-1401-4F40-BEE6-D492919954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8EDD38F5-BC63-401D-8C72-8D41A360A9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05CE5B18-7300-438F-80EB-4F4E431C8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5693ED-EFB1-4F46-9C01-A05ED0471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ea typeface="+mj-lt"/>
                <a:cs typeface="+mj-lt"/>
              </a:rPr>
              <a:t>Target Audience paired with devices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829825-EBF5-4EAF-930B-B4170B12D4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70000" lnSpcReduction="20000"/>
          </a:bodyPr>
          <a:lstStyle/>
          <a:p>
            <a:r>
              <a:rPr lang="en-US" dirty="0">
                <a:ea typeface="+mn-lt"/>
                <a:cs typeface="+mn-lt"/>
              </a:rPr>
              <a:t>Mobile games </a:t>
            </a:r>
            <a:endParaRPr lang="en-US" dirty="0">
              <a:cs typeface="Segoe UI"/>
            </a:endParaRPr>
          </a:p>
          <a:p>
            <a:pPr lvl="1"/>
            <a:r>
              <a:rPr lang="en-US" dirty="0">
                <a:ea typeface="+mn-lt"/>
                <a:cs typeface="+mn-lt"/>
              </a:rPr>
              <a:t>Casual games</a:t>
            </a:r>
            <a:endParaRPr lang="en-US" dirty="0">
              <a:cs typeface="Segoe UI"/>
            </a:endParaRPr>
          </a:p>
          <a:p>
            <a:pPr lvl="1"/>
            <a:r>
              <a:rPr lang="en-US" dirty="0">
                <a:ea typeface="+mn-lt"/>
                <a:cs typeface="+mn-lt"/>
              </a:rPr>
              <a:t>Accessible and short play sessions</a:t>
            </a:r>
            <a:endParaRPr lang="en-US" dirty="0">
              <a:cs typeface="Segoe UI"/>
            </a:endParaRPr>
          </a:p>
          <a:p>
            <a:r>
              <a:rPr lang="en-US" dirty="0">
                <a:ea typeface="+mn-lt"/>
                <a:cs typeface="+mn-lt"/>
              </a:rPr>
              <a:t>Pc games</a:t>
            </a:r>
            <a:endParaRPr lang="en-US" dirty="0"/>
          </a:p>
          <a:p>
            <a:pPr lvl="1"/>
            <a:r>
              <a:rPr lang="en-US" dirty="0">
                <a:ea typeface="+mn-lt"/>
                <a:cs typeface="+mn-lt"/>
              </a:rPr>
              <a:t>Wide range of build options to accommodate for</a:t>
            </a:r>
            <a:endParaRPr lang="en-US">
              <a:cs typeface="Segoe UI"/>
            </a:endParaRPr>
          </a:p>
          <a:p>
            <a:pPr lvl="1"/>
            <a:r>
              <a:rPr lang="en-US" dirty="0">
                <a:ea typeface="+mn-lt"/>
                <a:cs typeface="+mn-lt"/>
              </a:rPr>
              <a:t>Could potentially run very powerful games</a:t>
            </a:r>
            <a:endParaRPr lang="en-US" dirty="0">
              <a:cs typeface="Segoe UI"/>
            </a:endParaRPr>
          </a:p>
          <a:p>
            <a:pPr lvl="1"/>
            <a:r>
              <a:rPr lang="en-US" dirty="0">
                <a:ea typeface="+mn-lt"/>
                <a:cs typeface="+mn-lt"/>
              </a:rPr>
              <a:t>Could be streamers or </a:t>
            </a:r>
            <a:r>
              <a:rPr lang="en-US" dirty="0" err="1">
                <a:ea typeface="+mn-lt"/>
                <a:cs typeface="+mn-lt"/>
              </a:rPr>
              <a:t>modders</a:t>
            </a:r>
            <a:endParaRPr lang="en-US">
              <a:cs typeface="Segoe UI"/>
            </a:endParaRPr>
          </a:p>
          <a:p>
            <a:r>
              <a:rPr lang="en-US" dirty="0">
                <a:ea typeface="+mn-lt"/>
                <a:cs typeface="+mn-lt"/>
              </a:rPr>
              <a:t>Console (Xbox, PlayStation)</a:t>
            </a:r>
            <a:endParaRPr lang="en-US" dirty="0"/>
          </a:p>
          <a:p>
            <a:pPr lvl="1"/>
            <a:r>
              <a:rPr lang="en-US" dirty="0">
                <a:ea typeface="+mn-lt"/>
                <a:cs typeface="+mn-lt"/>
              </a:rPr>
              <a:t>Expect a more commercial standard of games</a:t>
            </a:r>
            <a:endParaRPr lang="en-US" dirty="0">
              <a:cs typeface="Segoe UI"/>
            </a:endParaRPr>
          </a:p>
          <a:p>
            <a:pPr lvl="1"/>
            <a:r>
              <a:rPr lang="en-US" dirty="0">
                <a:ea typeface="+mn-lt"/>
                <a:cs typeface="+mn-lt"/>
              </a:rPr>
              <a:t>Have more invested, intentional gaming session</a:t>
            </a:r>
            <a:endParaRPr lang="en-US" dirty="0">
              <a:cs typeface="Segoe UI"/>
            </a:endParaRPr>
          </a:p>
          <a:p>
            <a:r>
              <a:rPr lang="en-US" dirty="0">
                <a:ea typeface="+mn-lt"/>
                <a:cs typeface="+mn-lt"/>
              </a:rPr>
              <a:t>Portable consoles (Switch)</a:t>
            </a:r>
            <a:endParaRPr lang="en-US" dirty="0"/>
          </a:p>
          <a:p>
            <a:pPr lvl="1"/>
            <a:r>
              <a:rPr lang="en-US" dirty="0">
                <a:ea typeface="+mn-lt"/>
                <a:cs typeface="+mn-lt"/>
              </a:rPr>
              <a:t>Typically wants a title ported over from console</a:t>
            </a:r>
            <a:endParaRPr lang="en-US" dirty="0">
              <a:cs typeface="Segoe UI"/>
            </a:endParaRPr>
          </a:p>
          <a:p>
            <a:pPr lvl="1"/>
            <a:r>
              <a:rPr lang="en-US" dirty="0">
                <a:ea typeface="+mn-lt"/>
                <a:cs typeface="+mn-lt"/>
              </a:rPr>
              <a:t>Accessible mobile playing experiences</a:t>
            </a:r>
            <a:endParaRPr lang="en-US" dirty="0">
              <a:cs typeface="Segoe UI"/>
            </a:endParaRPr>
          </a:p>
          <a:p>
            <a:endParaRPr lang="en-US" dirty="0"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40914040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6D0CF-90B5-4FB7-AE4F-9820C0751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ea typeface="+mj-lt"/>
                <a:cs typeface="+mj-lt"/>
              </a:rPr>
              <a:t>Community and Games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425B36-F03B-49CF-B8BA-A7FC1B5CC3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n-US" dirty="0">
                <a:ea typeface="+mn-lt"/>
                <a:cs typeface="+mn-lt"/>
              </a:rPr>
              <a:t>Appealing to a demographic can be costly</a:t>
            </a:r>
            <a:endParaRPr lang="en-US" dirty="0">
              <a:cs typeface="Segoe UI"/>
            </a:endParaRPr>
          </a:p>
          <a:p>
            <a:r>
              <a:rPr lang="en-US" dirty="0">
                <a:ea typeface="+mn-lt"/>
                <a:cs typeface="+mn-lt"/>
              </a:rPr>
              <a:t>Indie-Developers won't make sales off the general public but rather the community built around their game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Appealing to a niche community means stronger support and investment from that community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Word of mouth is one of the biggest sales-tool, but requires a "critical mass"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Community should be built as early as possible, and engaged with as much as possible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Have your community anticipate your release</a:t>
            </a:r>
            <a:endParaRPr lang="en-US" dirty="0"/>
          </a:p>
          <a:p>
            <a:endParaRPr lang="en-US" dirty="0"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15511230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8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2" name="Rectangle 10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33" name="Top left">
            <a:extLst>
              <a:ext uri="{FF2B5EF4-FFF2-40B4-BE49-F238E27FC236}">
                <a16:creationId xmlns:a16="http://schemas.microsoft.com/office/drawing/2014/main" id="{F73EC8D8-C118-4A24-B3A2-F22636F20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25" y="-1543"/>
            <a:ext cx="2198951" cy="3349518"/>
            <a:chOff x="10849" y="-3086"/>
            <a:chExt cx="2198951" cy="3349518"/>
          </a:xfrm>
        </p:grpSpPr>
        <p:sp>
          <p:nvSpPr>
            <p:cNvPr id="34" name="Freeform: Shape 13">
              <a:extLst>
                <a:ext uri="{FF2B5EF4-FFF2-40B4-BE49-F238E27FC236}">
                  <a16:creationId xmlns:a16="http://schemas.microsoft.com/office/drawing/2014/main" id="{33A839E4-FE02-4C32-B9F7-07884043E9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C10340A-FCF2-4B86-A53A-4AC07E6CFB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85F37B-D9B1-4701-B54A-A91E836FA9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27C5295-7462-4E42-B19A-682465F9FB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12C31CF-3625-4E9F-99FC-C7AA5BBA88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36EDCF2F-2C4B-4D4B-964F-F640BCDCE8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21B0354D-2FFC-40F9-91E5-A83DDD770D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E4F4CED2-0CA8-4824-93F0-00BE4C7D1A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CF2D657-9109-41C6-9A14-3371F630A3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2" y="559813"/>
            <a:ext cx="3980254" cy="5577934"/>
          </a:xfrm>
        </p:spPr>
        <p:txBody>
          <a:bodyPr>
            <a:normAutofit/>
          </a:bodyPr>
          <a:lstStyle/>
          <a:p>
            <a:r>
              <a:rPr lang="en-US" dirty="0"/>
              <a:t>Some stats</a:t>
            </a:r>
          </a:p>
        </p:txBody>
      </p:sp>
      <p:grpSp>
        <p:nvGrpSpPr>
          <p:cNvPr id="35" name="Bottom Right">
            <a:extLst>
              <a:ext uri="{FF2B5EF4-FFF2-40B4-BE49-F238E27FC236}">
                <a16:creationId xmlns:a16="http://schemas.microsoft.com/office/drawing/2014/main" id="{3BA0B410-FA41-4CD6-A923-146E029BB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74976" y="3278144"/>
            <a:ext cx="4211600" cy="3581399"/>
            <a:chOff x="7980400" y="3276601"/>
            <a:chExt cx="4211600" cy="3581399"/>
          </a:xfrm>
        </p:grpSpPr>
        <p:grpSp>
          <p:nvGrpSpPr>
            <p:cNvPr id="24" name="Graphic 157">
              <a:extLst>
                <a:ext uri="{FF2B5EF4-FFF2-40B4-BE49-F238E27FC236}">
                  <a16:creationId xmlns:a16="http://schemas.microsoft.com/office/drawing/2014/main" id="{2448B270-CA89-4A7C-8CFC-8237ED03AE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6"/>
              <a:chOff x="4114800" y="1423987"/>
              <a:chExt cx="3961542" cy="4007547"/>
            </a:xfrm>
            <a:noFill/>
          </p:grpSpPr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BD2ED6FF-1F6E-4BF0-BFFF-5CB8D36F14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2F2CCA35-C35D-416B-A083-A167138A57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70FAEE04-D524-4356-8CFE-091D44ED18F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5F641E2E-FB37-449C-96DA-945907C759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283CE73A-E65A-44EA-9C23-C6F2137AFBD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41745A30-6979-4D1D-A629-E7C0C6A5352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E70C366B-087F-442D-AC20-1319F97A95F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</p:grp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1D2F7A6B-9CB6-4AC5-B906-664FC95A17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graphicFrame>
        <p:nvGraphicFramePr>
          <p:cNvPr id="36" name="Content Placeholder 2">
            <a:extLst>
              <a:ext uri="{FF2B5EF4-FFF2-40B4-BE49-F238E27FC236}">
                <a16:creationId xmlns:a16="http://schemas.microsoft.com/office/drawing/2014/main" id="{CD74DF0A-5517-4E1E-8FD8-7003282D795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94890429"/>
              </p:ext>
            </p:extLst>
          </p:nvPr>
        </p:nvGraphicFramePr>
        <p:xfrm>
          <a:off x="5408988" y="341165"/>
          <a:ext cx="6173409" cy="58434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192228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47A131F-D5DE-41A5-B4CF-4F345319B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AF4666D-BD98-40A5-A75F-478B98201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8680585-71F9-4721-A998-4974171D2E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2BC95C2-2EEC-4F59-ABA8-660B0D059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5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37" name="Top Left">
            <a:extLst>
              <a:ext uri="{FF2B5EF4-FFF2-40B4-BE49-F238E27FC236}">
                <a16:creationId xmlns:a16="http://schemas.microsoft.com/office/drawing/2014/main" id="{F478807D-D964-4FD1-ADDC-13ADCA84C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A9B974A-6D46-4B1E-A578-7FC950F65A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B94ECBDD-53F1-4E3E-935F-AE2F925E5A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BB0065AE-42FD-4390-B77A-10CD9C6354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2FC1DC9F-A018-40A6-83A2-4E4403068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18F5621-44C3-495A-BFC4-4C0B2D7A4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369DA58-91BE-4846-85BC-48899AC96A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B9CE5473-6DF1-4C49-A489-8DA8871CA7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35EC2B31-6A44-41AE-822B-8B6D7479FF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7" name="Bottom Right">
            <a:extLst>
              <a:ext uri="{FF2B5EF4-FFF2-40B4-BE49-F238E27FC236}">
                <a16:creationId xmlns:a16="http://schemas.microsoft.com/office/drawing/2014/main" id="{8BAEE281-C3DD-4DC6-AFC2-A745325191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2A5FE8B5-509D-4E81-ADDD-4B7A6A5196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49" name="Graphic 157">
              <a:extLst>
                <a:ext uri="{FF2B5EF4-FFF2-40B4-BE49-F238E27FC236}">
                  <a16:creationId xmlns:a16="http://schemas.microsoft.com/office/drawing/2014/main" id="{F44E233E-3672-4EB8-9A91-E597F4A673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9B21D5AE-5F1F-4C73-AB13-B0035B1629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E0EBFFB2-FF52-4A4B-86C5-D2093976849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53759ABD-0D5D-4A90-9296-9139552181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195C28B4-CC6B-4089-9E74-93049FAFDA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E065796C-5CD6-4C94-88E7-697C931746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F6696015-E662-4352-A76F-D018CD1B71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2A68CB33-E73E-4301-98E6-20EAD6BAA3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8F84B74D-C5F9-4AB3-9260-852E90E668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BC6D0F2-12E6-46B9-AA14-EAF84B5C7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6275" y="744909"/>
            <a:ext cx="10190071" cy="314585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 dirty="0">
                <a:latin typeface="+mj-lt"/>
                <a:ea typeface="+mj-ea"/>
                <a:cs typeface="+mj-cs"/>
              </a:rPr>
              <a:t>Our primary target audience is </a:t>
            </a:r>
            <a:r>
              <a:rPr lang="en-US" sz="5400" dirty="0"/>
              <a:t>males who play video games </a:t>
            </a:r>
            <a:r>
              <a:rPr lang="en-US" sz="5400" kern="1200" dirty="0">
                <a:latin typeface="+mj-lt"/>
                <a:ea typeface="+mj-ea"/>
                <a:cs typeface="+mj-cs"/>
              </a:rPr>
              <a:t>aged 15 - 35</a:t>
            </a:r>
          </a:p>
        </p:txBody>
      </p:sp>
      <p:grpSp>
        <p:nvGrpSpPr>
          <p:cNvPr id="59" name="Cross">
            <a:extLst>
              <a:ext uri="{FF2B5EF4-FFF2-40B4-BE49-F238E27FC236}">
                <a16:creationId xmlns:a16="http://schemas.microsoft.com/office/drawing/2014/main" id="{5C0E6139-8A19-4905-87E2-E547D7B7F1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23216" y="3924272"/>
            <a:ext cx="118872" cy="118872"/>
            <a:chOff x="1175347" y="3733800"/>
            <a:chExt cx="118872" cy="118872"/>
          </a:xfrm>
        </p:grpSpPr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BC05FFBD-B86A-4BD3-A147-FA95CE03CF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EB69F8B1-78FB-4562-8A0D-8D29636755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AFB9825A-7792-4A02-91A6-7E58C4CCFC8E}"/>
              </a:ext>
            </a:extLst>
          </p:cNvPr>
          <p:cNvSpPr txBox="1"/>
          <p:nvPr/>
        </p:nvSpPr>
        <p:spPr>
          <a:xfrm>
            <a:off x="4713194" y="4410635"/>
            <a:ext cx="2743200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9600" dirty="0"/>
              <a:t>&gt;:(</a:t>
            </a:r>
          </a:p>
        </p:txBody>
      </p:sp>
    </p:spTree>
    <p:extLst>
      <p:ext uri="{BB962C8B-B14F-4D97-AF65-F5344CB8AC3E}">
        <p14:creationId xmlns:p14="http://schemas.microsoft.com/office/powerpoint/2010/main" val="2645166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3A6C273A-38F2-4D34-98BF-47B248862B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2E2CF659-EE5D-432C-B47F-10AC4A48A3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683AA549-1F0C-46E0-AAD8-DC3DC6CA61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0638" y="557190"/>
            <a:ext cx="10938762" cy="574234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7B2F7E43-35EC-4103-9D95-2ACDB00387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60" name="Graphic 157">
              <a:extLst>
                <a:ext uri="{FF2B5EF4-FFF2-40B4-BE49-F238E27FC236}">
                  <a16:creationId xmlns:a16="http://schemas.microsoft.com/office/drawing/2014/main" id="{4CBE545A-C704-48FA-8193-05D4FDAA2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7"/>
              <a:chOff x="4114800" y="1423987"/>
              <a:chExt cx="3961542" cy="4007547"/>
            </a:xfrm>
            <a:noFill/>
          </p:grpSpPr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DFC12F8B-A54C-43DD-B393-14555547B64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E3B33274-B053-4224-A5A0-B90126BFFF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1C7170C7-58C1-4C2A-BCB1-A35DA8E12D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5931EDD4-C978-4F30-9A9D-2C5D3B3E4B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3E984CF3-8D55-4CD4-8256-69FDFE61C1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E9CC4F5D-4692-4689-807E-46C4886AD3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B872E016-A490-4CAF-AAC9-3EE29CBD43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594A6B7E-847F-437A-BC2F-A78EE3F87D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70" name="Footer Placeholder 42">
            <a:extLst>
              <a:ext uri="{FF2B5EF4-FFF2-40B4-BE49-F238E27FC236}">
                <a16:creationId xmlns:a16="http://schemas.microsoft.com/office/drawing/2014/main" id="{03E51277-1095-412F-913B-8FA8021AA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000" cap="all" spc="20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grpSp>
        <p:nvGrpSpPr>
          <p:cNvPr id="72" name="Graphic 3">
            <a:extLst>
              <a:ext uri="{FF2B5EF4-FFF2-40B4-BE49-F238E27FC236}">
                <a16:creationId xmlns:a16="http://schemas.microsoft.com/office/drawing/2014/main" id="{96F2112D-BBBE-46A6-B66D-A3F02ED32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3087"/>
            <a:ext cx="7921775" cy="6887020"/>
            <a:chOff x="3662362" y="1504950"/>
            <a:chExt cx="4411694" cy="3835431"/>
          </a:xfrm>
          <a:noFill/>
        </p:grpSpPr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12269F1-E4D6-4EEB-8A0F-059FAFC408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595342" y="1540859"/>
              <a:ext cx="2478714" cy="3799522"/>
            </a:xfrm>
            <a:custGeom>
              <a:avLst/>
              <a:gdLst>
                <a:gd name="connsiteX0" fmla="*/ 545711 w 2478714"/>
                <a:gd name="connsiteY0" fmla="*/ 3799523 h 3799522"/>
                <a:gd name="connsiteX1" fmla="*/ 280820 w 2478714"/>
                <a:gd name="connsiteY1" fmla="*/ 3178874 h 3799522"/>
                <a:gd name="connsiteX2" fmla="*/ 43076 w 2478714"/>
                <a:gd name="connsiteY2" fmla="*/ 2663762 h 3799522"/>
                <a:gd name="connsiteX3" fmla="*/ 3167 w 2478714"/>
                <a:gd name="connsiteY3" fmla="*/ 2344769 h 3799522"/>
                <a:gd name="connsiteX4" fmla="*/ 117943 w 2478714"/>
                <a:gd name="connsiteY4" fmla="*/ 1976723 h 3799522"/>
                <a:gd name="connsiteX5" fmla="*/ 224242 w 2478714"/>
                <a:gd name="connsiteY5" fmla="*/ 1744123 h 3799522"/>
                <a:gd name="connsiteX6" fmla="*/ 447222 w 2478714"/>
                <a:gd name="connsiteY6" fmla="*/ 1569244 h 3799522"/>
                <a:gd name="connsiteX7" fmla="*/ 708588 w 2478714"/>
                <a:gd name="connsiteY7" fmla="*/ 1598295 h 3799522"/>
                <a:gd name="connsiteX8" fmla="*/ 1024532 w 2478714"/>
                <a:gd name="connsiteY8" fmla="*/ 1741837 h 3799522"/>
                <a:gd name="connsiteX9" fmla="*/ 1538692 w 2478714"/>
                <a:gd name="connsiteY9" fmla="*/ 1773460 h 3799522"/>
                <a:gd name="connsiteX10" fmla="*/ 1869019 w 2478714"/>
                <a:gd name="connsiteY10" fmla="*/ 1650016 h 3799522"/>
                <a:gd name="connsiteX11" fmla="*/ 2124670 w 2478714"/>
                <a:gd name="connsiteY11" fmla="*/ 1515047 h 3799522"/>
                <a:gd name="connsiteX12" fmla="*/ 2334410 w 2478714"/>
                <a:gd name="connsiteY12" fmla="*/ 1305401 h 3799522"/>
                <a:gd name="connsiteX13" fmla="*/ 2430232 w 2478714"/>
                <a:gd name="connsiteY13" fmla="*/ 933164 h 3799522"/>
                <a:gd name="connsiteX14" fmla="*/ 2430232 w 2478714"/>
                <a:gd name="connsiteY14" fmla="*/ 571786 h 3799522"/>
                <a:gd name="connsiteX15" fmla="*/ 2445472 w 2478714"/>
                <a:gd name="connsiteY15" fmla="*/ 315659 h 3799522"/>
                <a:gd name="connsiteX16" fmla="*/ 2478714 w 2478714"/>
                <a:gd name="connsiteY16" fmla="*/ 0 h 3799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78714" h="3799522">
                  <a:moveTo>
                    <a:pt x="545711" y="3799523"/>
                  </a:moveTo>
                  <a:cubicBezTo>
                    <a:pt x="492847" y="3532346"/>
                    <a:pt x="330541" y="3270313"/>
                    <a:pt x="280820" y="3178874"/>
                  </a:cubicBezTo>
                  <a:cubicBezTo>
                    <a:pt x="190047" y="3012281"/>
                    <a:pt x="98988" y="2844832"/>
                    <a:pt x="43076" y="2663762"/>
                  </a:cubicBezTo>
                  <a:cubicBezTo>
                    <a:pt x="11072" y="2560130"/>
                    <a:pt x="-7882" y="2452402"/>
                    <a:pt x="3167" y="2344769"/>
                  </a:cubicBezTo>
                  <a:cubicBezTo>
                    <a:pt x="16311" y="2216468"/>
                    <a:pt x="71175" y="2097310"/>
                    <a:pt x="117943" y="1976723"/>
                  </a:cubicBezTo>
                  <a:cubicBezTo>
                    <a:pt x="148899" y="1896904"/>
                    <a:pt x="177569" y="1815751"/>
                    <a:pt x="224242" y="1744123"/>
                  </a:cubicBezTo>
                  <a:cubicBezTo>
                    <a:pt x="277677" y="1662017"/>
                    <a:pt x="352829" y="1593437"/>
                    <a:pt x="447222" y="1569244"/>
                  </a:cubicBezTo>
                  <a:cubicBezTo>
                    <a:pt x="534090" y="1547051"/>
                    <a:pt x="624387" y="1565910"/>
                    <a:pt x="708588" y="1598295"/>
                  </a:cubicBezTo>
                  <a:cubicBezTo>
                    <a:pt x="816697" y="1640015"/>
                    <a:pt x="915948" y="1701546"/>
                    <a:pt x="1024532" y="1741837"/>
                  </a:cubicBezTo>
                  <a:cubicBezTo>
                    <a:pt x="1188743" y="1802797"/>
                    <a:pt x="1367814" y="1811750"/>
                    <a:pt x="1538692" y="1773460"/>
                  </a:cubicBezTo>
                  <a:cubicBezTo>
                    <a:pt x="1653659" y="1747647"/>
                    <a:pt x="1761863" y="1699355"/>
                    <a:pt x="1869019" y="1650016"/>
                  </a:cubicBezTo>
                  <a:cubicBezTo>
                    <a:pt x="1956744" y="1609630"/>
                    <a:pt x="2044279" y="1568291"/>
                    <a:pt x="2124670" y="1515047"/>
                  </a:cubicBezTo>
                  <a:cubicBezTo>
                    <a:pt x="2208204" y="1459706"/>
                    <a:pt x="2282976" y="1391222"/>
                    <a:pt x="2334410" y="1305401"/>
                  </a:cubicBezTo>
                  <a:cubicBezTo>
                    <a:pt x="2401181" y="1194054"/>
                    <a:pt x="2423565" y="1063276"/>
                    <a:pt x="2430232" y="933164"/>
                  </a:cubicBezTo>
                  <a:cubicBezTo>
                    <a:pt x="2436423" y="812864"/>
                    <a:pt x="2428517" y="692277"/>
                    <a:pt x="2430232" y="571786"/>
                  </a:cubicBezTo>
                  <a:cubicBezTo>
                    <a:pt x="2431470" y="486251"/>
                    <a:pt x="2438233" y="400907"/>
                    <a:pt x="2445472" y="315659"/>
                  </a:cubicBezTo>
                  <a:cubicBezTo>
                    <a:pt x="2454426" y="210217"/>
                    <a:pt x="2463284" y="104680"/>
                    <a:pt x="2478714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088D87B2-D2A4-4577-89DC-7AF275C017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982" y="2388008"/>
              <a:ext cx="2302192" cy="2952373"/>
            </a:xfrm>
            <a:custGeom>
              <a:avLst/>
              <a:gdLst>
                <a:gd name="connsiteX0" fmla="*/ 2302193 w 2302192"/>
                <a:gd name="connsiteY0" fmla="*/ 2952373 h 2952373"/>
                <a:gd name="connsiteX1" fmla="*/ 2022729 w 2302192"/>
                <a:gd name="connsiteY1" fmla="*/ 2442309 h 2952373"/>
                <a:gd name="connsiteX2" fmla="*/ 1834039 w 2302192"/>
                <a:gd name="connsiteY2" fmla="*/ 1937199 h 2952373"/>
                <a:gd name="connsiteX3" fmla="*/ 1789748 w 2302192"/>
                <a:gd name="connsiteY3" fmla="*/ 1609063 h 2952373"/>
                <a:gd name="connsiteX4" fmla="*/ 1870139 w 2302192"/>
                <a:gd name="connsiteY4" fmla="*/ 1183962 h 2952373"/>
                <a:gd name="connsiteX5" fmla="*/ 2021110 w 2302192"/>
                <a:gd name="connsiteY5" fmla="*/ 743621 h 2952373"/>
                <a:gd name="connsiteX6" fmla="*/ 2010061 w 2302192"/>
                <a:gd name="connsiteY6" fmla="*/ 342047 h 2952373"/>
                <a:gd name="connsiteX7" fmla="*/ 1867376 w 2302192"/>
                <a:gd name="connsiteY7" fmla="*/ 55440 h 2952373"/>
                <a:gd name="connsiteX8" fmla="*/ 1652683 w 2302192"/>
                <a:gd name="connsiteY8" fmla="*/ 2862 h 2952373"/>
                <a:gd name="connsiteX9" fmla="*/ 1295305 w 2302192"/>
                <a:gd name="connsiteY9" fmla="*/ 234129 h 2952373"/>
                <a:gd name="connsiteX10" fmla="*/ 812101 w 2302192"/>
                <a:gd name="connsiteY10" fmla="*/ 886401 h 2952373"/>
                <a:gd name="connsiteX11" fmla="*/ 668846 w 2302192"/>
                <a:gd name="connsiteY11" fmla="*/ 1126145 h 2952373"/>
                <a:gd name="connsiteX12" fmla="*/ 498443 w 2302192"/>
                <a:gd name="connsiteY12" fmla="*/ 1405799 h 2952373"/>
                <a:gd name="connsiteX13" fmla="*/ 355759 w 2302192"/>
                <a:gd name="connsiteY13" fmla="*/ 1634304 h 2952373"/>
                <a:gd name="connsiteX14" fmla="*/ 161449 w 2302192"/>
                <a:gd name="connsiteY14" fmla="*/ 1913576 h 2952373"/>
                <a:gd name="connsiteX15" fmla="*/ 0 w 2302192"/>
                <a:gd name="connsiteY15" fmla="*/ 2189802 h 2952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02192" h="2952373">
                  <a:moveTo>
                    <a:pt x="2302193" y="2952373"/>
                  </a:moveTo>
                  <a:cubicBezTo>
                    <a:pt x="2141125" y="2809308"/>
                    <a:pt x="2070068" y="2504603"/>
                    <a:pt x="2022729" y="2442309"/>
                  </a:cubicBezTo>
                  <a:cubicBezTo>
                    <a:pt x="1884140" y="2259810"/>
                    <a:pt x="1887760" y="2160274"/>
                    <a:pt x="1834039" y="1937199"/>
                  </a:cubicBezTo>
                  <a:cubicBezTo>
                    <a:pt x="1808131" y="1829376"/>
                    <a:pt x="1789367" y="1719838"/>
                    <a:pt x="1789748" y="1609063"/>
                  </a:cubicBezTo>
                  <a:cubicBezTo>
                    <a:pt x="1790224" y="1464092"/>
                    <a:pt x="1822418" y="1321122"/>
                    <a:pt x="1870139" y="1183962"/>
                  </a:cubicBezTo>
                  <a:cubicBezTo>
                    <a:pt x="1921288" y="1036896"/>
                    <a:pt x="1991868" y="896307"/>
                    <a:pt x="2021110" y="743621"/>
                  </a:cubicBezTo>
                  <a:cubicBezTo>
                    <a:pt x="2046637" y="610842"/>
                    <a:pt x="2036921" y="474730"/>
                    <a:pt x="2010061" y="342047"/>
                  </a:cubicBezTo>
                  <a:cubicBezTo>
                    <a:pt x="1988058" y="233367"/>
                    <a:pt x="1954340" y="122210"/>
                    <a:pt x="1867376" y="55440"/>
                  </a:cubicBezTo>
                  <a:cubicBezTo>
                    <a:pt x="1806512" y="8767"/>
                    <a:pt x="1728883" y="-7140"/>
                    <a:pt x="1652683" y="2862"/>
                  </a:cubicBezTo>
                  <a:cubicBezTo>
                    <a:pt x="1508474" y="21816"/>
                    <a:pt x="1395984" y="127068"/>
                    <a:pt x="1295305" y="234129"/>
                  </a:cubicBezTo>
                  <a:cubicBezTo>
                    <a:pt x="1109377" y="431772"/>
                    <a:pt x="953453" y="654657"/>
                    <a:pt x="812101" y="886401"/>
                  </a:cubicBezTo>
                  <a:cubicBezTo>
                    <a:pt x="763619" y="965934"/>
                    <a:pt x="716566" y="1046230"/>
                    <a:pt x="668846" y="1126145"/>
                  </a:cubicBezTo>
                  <a:cubicBezTo>
                    <a:pt x="612839" y="1219871"/>
                    <a:pt x="555308" y="1312644"/>
                    <a:pt x="498443" y="1405799"/>
                  </a:cubicBezTo>
                  <a:cubicBezTo>
                    <a:pt x="451676" y="1482475"/>
                    <a:pt x="405289" y="1559342"/>
                    <a:pt x="355759" y="1634304"/>
                  </a:cubicBezTo>
                  <a:cubicBezTo>
                    <a:pt x="293275" y="1728887"/>
                    <a:pt x="225362" y="1819946"/>
                    <a:pt x="161449" y="1913576"/>
                  </a:cubicBezTo>
                  <a:cubicBezTo>
                    <a:pt x="86487" y="2023495"/>
                    <a:pt x="0" y="2189802"/>
                    <a:pt x="0" y="2189802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75" name="Graphic 3">
              <a:extLst>
                <a:ext uri="{FF2B5EF4-FFF2-40B4-BE49-F238E27FC236}">
                  <a16:creationId xmlns:a16="http://schemas.microsoft.com/office/drawing/2014/main" id="{96F2112D-BBBE-46A6-B66D-A3F02ED328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662362" y="1504950"/>
              <a:ext cx="1913000" cy="3816381"/>
              <a:chOff x="3662362" y="1504950"/>
              <a:chExt cx="1913000" cy="3816381"/>
            </a:xfrm>
            <a:noFill/>
          </p:grpSpPr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ACCB55F8-F950-431F-9B90-688950D9F3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662362" y="1504950"/>
                <a:ext cx="952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/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27D0AA11-2E4E-479C-B953-547285E724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662362" y="1504950"/>
                <a:ext cx="952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/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90D86C66-EDF0-4ABB-87F4-A2882A2E02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671791" y="3466048"/>
                <a:ext cx="1604295" cy="1847472"/>
              </a:xfrm>
              <a:custGeom>
                <a:avLst/>
                <a:gdLst>
                  <a:gd name="connsiteX0" fmla="*/ 1604296 w 1604295"/>
                  <a:gd name="connsiteY0" fmla="*/ 1847472 h 1847472"/>
                  <a:gd name="connsiteX1" fmla="*/ 1517809 w 1604295"/>
                  <a:gd name="connsiteY1" fmla="*/ 1544292 h 1847472"/>
                  <a:gd name="connsiteX2" fmla="*/ 1394841 w 1604295"/>
                  <a:gd name="connsiteY2" fmla="*/ 1183771 h 1847472"/>
                  <a:gd name="connsiteX3" fmla="*/ 1318355 w 1604295"/>
                  <a:gd name="connsiteY3" fmla="*/ 695233 h 1847472"/>
                  <a:gd name="connsiteX4" fmla="*/ 1359884 w 1604295"/>
                  <a:gd name="connsiteY4" fmla="*/ 397863 h 1847472"/>
                  <a:gd name="connsiteX5" fmla="*/ 1359884 w 1604295"/>
                  <a:gd name="connsiteY5" fmla="*/ 236700 h 1847472"/>
                  <a:gd name="connsiteX6" fmla="*/ 1351598 w 1604295"/>
                  <a:gd name="connsiteY6" fmla="*/ 67250 h 1847472"/>
                  <a:gd name="connsiteX7" fmla="*/ 1316641 w 1604295"/>
                  <a:gd name="connsiteY7" fmla="*/ 10767 h 1847472"/>
                  <a:gd name="connsiteX8" fmla="*/ 1195292 w 1604295"/>
                  <a:gd name="connsiteY8" fmla="*/ 34008 h 1847472"/>
                  <a:gd name="connsiteX9" fmla="*/ 1005745 w 1604295"/>
                  <a:gd name="connsiteY9" fmla="*/ 254988 h 1847472"/>
                  <a:gd name="connsiteX10" fmla="*/ 763048 w 1604295"/>
                  <a:gd name="connsiteY10" fmla="*/ 587315 h 1847472"/>
                  <a:gd name="connsiteX11" fmla="*/ 548640 w 1604295"/>
                  <a:gd name="connsiteY11" fmla="*/ 861444 h 1847472"/>
                  <a:gd name="connsiteX12" fmla="*/ 328803 w 1604295"/>
                  <a:gd name="connsiteY12" fmla="*/ 1145480 h 1847472"/>
                  <a:gd name="connsiteX13" fmla="*/ 0 w 1604295"/>
                  <a:gd name="connsiteY13" fmla="*/ 1607157 h 18474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604295" h="1847472">
                    <a:moveTo>
                      <a:pt x="1604296" y="1847472"/>
                    </a:moveTo>
                    <a:cubicBezTo>
                      <a:pt x="1573721" y="1753270"/>
                      <a:pt x="1548479" y="1638399"/>
                      <a:pt x="1517809" y="1544292"/>
                    </a:cubicBezTo>
                    <a:cubicBezTo>
                      <a:pt x="1478471" y="1423515"/>
                      <a:pt x="1432846" y="1304929"/>
                      <a:pt x="1394841" y="1183771"/>
                    </a:cubicBezTo>
                    <a:cubicBezTo>
                      <a:pt x="1345025" y="1024893"/>
                      <a:pt x="1305497" y="860778"/>
                      <a:pt x="1318355" y="695233"/>
                    </a:cubicBezTo>
                    <a:cubicBezTo>
                      <a:pt x="1326071" y="595316"/>
                      <a:pt x="1353312" y="497780"/>
                      <a:pt x="1359884" y="397863"/>
                    </a:cubicBezTo>
                    <a:cubicBezTo>
                      <a:pt x="1363409" y="344237"/>
                      <a:pt x="1359503" y="290421"/>
                      <a:pt x="1359884" y="236700"/>
                    </a:cubicBezTo>
                    <a:cubicBezTo>
                      <a:pt x="1360265" y="179740"/>
                      <a:pt x="1366076" y="122114"/>
                      <a:pt x="1351598" y="67250"/>
                    </a:cubicBezTo>
                    <a:cubicBezTo>
                      <a:pt x="1345692" y="44866"/>
                      <a:pt x="1335691" y="23530"/>
                      <a:pt x="1316641" y="10767"/>
                    </a:cubicBezTo>
                    <a:cubicBezTo>
                      <a:pt x="1279874" y="-13998"/>
                      <a:pt x="1233202" y="8290"/>
                      <a:pt x="1195292" y="34008"/>
                    </a:cubicBezTo>
                    <a:cubicBezTo>
                      <a:pt x="1114330" y="89062"/>
                      <a:pt x="1060990" y="173644"/>
                      <a:pt x="1005745" y="254988"/>
                    </a:cubicBezTo>
                    <a:cubicBezTo>
                      <a:pt x="928688" y="368526"/>
                      <a:pt x="847058" y="478825"/>
                      <a:pt x="763048" y="587315"/>
                    </a:cubicBezTo>
                    <a:cubicBezTo>
                      <a:pt x="691991" y="679041"/>
                      <a:pt x="621697" y="771338"/>
                      <a:pt x="548640" y="861444"/>
                    </a:cubicBezTo>
                    <a:cubicBezTo>
                      <a:pt x="425672" y="1012987"/>
                      <a:pt x="453866" y="995747"/>
                      <a:pt x="328803" y="1145480"/>
                    </a:cubicBezTo>
                    <a:cubicBezTo>
                      <a:pt x="294418" y="1186628"/>
                      <a:pt x="21146" y="1558103"/>
                      <a:pt x="0" y="1607157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D026082B-E695-4987-8C03-332366C6C9D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683507" y="3153822"/>
                <a:ext cx="1223105" cy="1676495"/>
              </a:xfrm>
              <a:custGeom>
                <a:avLst/>
                <a:gdLst>
                  <a:gd name="connsiteX0" fmla="*/ 1223105 w 1223105"/>
                  <a:gd name="connsiteY0" fmla="*/ 0 h 1676495"/>
                  <a:gd name="connsiteX1" fmla="*/ 1000792 w 1223105"/>
                  <a:gd name="connsiteY1" fmla="*/ 254794 h 1676495"/>
                  <a:gd name="connsiteX2" fmla="*/ 744760 w 1223105"/>
                  <a:gd name="connsiteY2" fmla="*/ 651891 h 1676495"/>
                  <a:gd name="connsiteX3" fmla="*/ 345758 w 1223105"/>
                  <a:gd name="connsiteY3" fmla="*/ 1231773 h 1676495"/>
                  <a:gd name="connsiteX4" fmla="*/ 0 w 1223105"/>
                  <a:gd name="connsiteY4" fmla="*/ 1676495 h 16764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23105" h="1676495">
                    <a:moveTo>
                      <a:pt x="1223105" y="0"/>
                    </a:moveTo>
                    <a:cubicBezTo>
                      <a:pt x="1136523" y="72771"/>
                      <a:pt x="1066324" y="162401"/>
                      <a:pt x="1000792" y="254794"/>
                    </a:cubicBezTo>
                    <a:cubicBezTo>
                      <a:pt x="909733" y="383286"/>
                      <a:pt x="827723" y="517970"/>
                      <a:pt x="744760" y="651891"/>
                    </a:cubicBezTo>
                    <a:cubicBezTo>
                      <a:pt x="621030" y="851726"/>
                      <a:pt x="497777" y="1052608"/>
                      <a:pt x="345758" y="1231773"/>
                    </a:cubicBezTo>
                    <a:cubicBezTo>
                      <a:pt x="248888" y="1345978"/>
                      <a:pt x="61722" y="1540764"/>
                      <a:pt x="0" y="1676495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461A8835-D9FC-4CAB-AF19-A5513B17BA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6517" y="3097027"/>
                <a:ext cx="668845" cy="2224304"/>
              </a:xfrm>
              <a:custGeom>
                <a:avLst/>
                <a:gdLst>
                  <a:gd name="connsiteX0" fmla="*/ 668846 w 668845"/>
                  <a:gd name="connsiteY0" fmla="*/ 2224305 h 2224304"/>
                  <a:gd name="connsiteX1" fmla="*/ 486918 w 668845"/>
                  <a:gd name="connsiteY1" fmla="*/ 1944365 h 2224304"/>
                  <a:gd name="connsiteX2" fmla="*/ 376809 w 668845"/>
                  <a:gd name="connsiteY2" fmla="*/ 1659663 h 2224304"/>
                  <a:gd name="connsiteX3" fmla="*/ 319373 w 668845"/>
                  <a:gd name="connsiteY3" fmla="*/ 1425157 h 2224304"/>
                  <a:gd name="connsiteX4" fmla="*/ 264319 w 668845"/>
                  <a:gd name="connsiteY4" fmla="*/ 1130834 h 2224304"/>
                  <a:gd name="connsiteX5" fmla="*/ 278702 w 668845"/>
                  <a:gd name="connsiteY5" fmla="*/ 882041 h 2224304"/>
                  <a:gd name="connsiteX6" fmla="*/ 302609 w 668845"/>
                  <a:gd name="connsiteY6" fmla="*/ 736118 h 2224304"/>
                  <a:gd name="connsiteX7" fmla="*/ 360045 w 668845"/>
                  <a:gd name="connsiteY7" fmla="*/ 444177 h 2224304"/>
                  <a:gd name="connsiteX8" fmla="*/ 386334 w 668845"/>
                  <a:gd name="connsiteY8" fmla="*/ 233675 h 2224304"/>
                  <a:gd name="connsiteX9" fmla="*/ 0 w 668845"/>
                  <a:gd name="connsiteY9" fmla="*/ 56795 h 2224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68845" h="2224304">
                    <a:moveTo>
                      <a:pt x="668846" y="2224305"/>
                    </a:moveTo>
                    <a:cubicBezTo>
                      <a:pt x="599218" y="2137151"/>
                      <a:pt x="537210" y="2043996"/>
                      <a:pt x="486918" y="1944365"/>
                    </a:cubicBezTo>
                    <a:cubicBezTo>
                      <a:pt x="441008" y="1853306"/>
                      <a:pt x="404717" y="1757770"/>
                      <a:pt x="376809" y="1659663"/>
                    </a:cubicBezTo>
                    <a:cubicBezTo>
                      <a:pt x="354806" y="1582224"/>
                      <a:pt x="337757" y="1503548"/>
                      <a:pt x="319373" y="1425157"/>
                    </a:cubicBezTo>
                    <a:cubicBezTo>
                      <a:pt x="296418" y="1327811"/>
                      <a:pt x="270510" y="1230657"/>
                      <a:pt x="264319" y="1130834"/>
                    </a:cubicBezTo>
                    <a:cubicBezTo>
                      <a:pt x="259080" y="1047681"/>
                      <a:pt x="266891" y="964528"/>
                      <a:pt x="278702" y="882041"/>
                    </a:cubicBezTo>
                    <a:cubicBezTo>
                      <a:pt x="285655" y="833274"/>
                      <a:pt x="293751" y="784601"/>
                      <a:pt x="302609" y="736118"/>
                    </a:cubicBezTo>
                    <a:cubicBezTo>
                      <a:pt x="320516" y="638582"/>
                      <a:pt x="339471" y="541237"/>
                      <a:pt x="360045" y="444177"/>
                    </a:cubicBezTo>
                    <a:cubicBezTo>
                      <a:pt x="374809" y="374549"/>
                      <a:pt x="389763" y="304541"/>
                      <a:pt x="386334" y="233675"/>
                    </a:cubicBezTo>
                    <a:cubicBezTo>
                      <a:pt x="383191" y="168809"/>
                      <a:pt x="391287" y="-120751"/>
                      <a:pt x="0" y="56795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54E6BA76-9515-415F-BAC9-76958DA6E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39145" y="4663452"/>
              <a:ext cx="1103852" cy="657879"/>
            </a:xfrm>
            <a:custGeom>
              <a:avLst/>
              <a:gdLst>
                <a:gd name="connsiteX0" fmla="*/ 1103852 w 1103852"/>
                <a:gd name="connsiteY0" fmla="*/ 657879 h 657879"/>
                <a:gd name="connsiteX1" fmla="*/ 883063 w 1103852"/>
                <a:gd name="connsiteY1" fmla="*/ 177724 h 657879"/>
                <a:gd name="connsiteX2" fmla="*/ 678085 w 1103852"/>
                <a:gd name="connsiteY2" fmla="*/ 17132 h 657879"/>
                <a:gd name="connsiteX3" fmla="*/ 461962 w 1103852"/>
                <a:gd name="connsiteY3" fmla="*/ 17132 h 657879"/>
                <a:gd name="connsiteX4" fmla="*/ 136398 w 1103852"/>
                <a:gd name="connsiteY4" fmla="*/ 267735 h 657879"/>
                <a:gd name="connsiteX5" fmla="*/ 0 w 1103852"/>
                <a:gd name="connsiteY5" fmla="*/ 650830 h 657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03852" h="657879">
                  <a:moveTo>
                    <a:pt x="1103852" y="657879"/>
                  </a:moveTo>
                  <a:cubicBezTo>
                    <a:pt x="1071563" y="576250"/>
                    <a:pt x="937546" y="246494"/>
                    <a:pt x="883063" y="177724"/>
                  </a:cubicBezTo>
                  <a:cubicBezTo>
                    <a:pt x="828104" y="108382"/>
                    <a:pt x="761238" y="46279"/>
                    <a:pt x="678085" y="17132"/>
                  </a:cubicBezTo>
                  <a:cubicBezTo>
                    <a:pt x="608171" y="-7347"/>
                    <a:pt x="533210" y="-4013"/>
                    <a:pt x="461962" y="17132"/>
                  </a:cubicBezTo>
                  <a:cubicBezTo>
                    <a:pt x="326898" y="57137"/>
                    <a:pt x="214027" y="150101"/>
                    <a:pt x="136398" y="267735"/>
                  </a:cubicBezTo>
                  <a:cubicBezTo>
                    <a:pt x="86773" y="343078"/>
                    <a:pt x="16764" y="562153"/>
                    <a:pt x="0" y="65083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4C120B3D-CF1C-49AE-B5B4-6BF589737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1521047"/>
              <a:ext cx="1271168" cy="2861881"/>
            </a:xfrm>
            <a:custGeom>
              <a:avLst/>
              <a:gdLst>
                <a:gd name="connsiteX0" fmla="*/ 0 w 1271168"/>
                <a:gd name="connsiteY0" fmla="*/ 2861882 h 2861881"/>
                <a:gd name="connsiteX1" fmla="*/ 115157 w 1271168"/>
                <a:gd name="connsiteY1" fmla="*/ 2685002 h 2861881"/>
                <a:gd name="connsiteX2" fmla="*/ 277178 w 1271168"/>
                <a:gd name="connsiteY2" fmla="*/ 2461070 h 2861881"/>
                <a:gd name="connsiteX3" fmla="*/ 421958 w 1271168"/>
                <a:gd name="connsiteY3" fmla="*/ 2209514 h 2861881"/>
                <a:gd name="connsiteX4" fmla="*/ 690848 w 1271168"/>
                <a:gd name="connsiteY4" fmla="*/ 1751267 h 2861881"/>
                <a:gd name="connsiteX5" fmla="*/ 830580 w 1271168"/>
                <a:gd name="connsiteY5" fmla="*/ 1451039 h 2861881"/>
                <a:gd name="connsiteX6" fmla="*/ 917067 w 1271168"/>
                <a:gd name="connsiteY6" fmla="*/ 1276541 h 2861881"/>
                <a:gd name="connsiteX7" fmla="*/ 1114901 w 1271168"/>
                <a:gd name="connsiteY7" fmla="*/ 965835 h 2861881"/>
                <a:gd name="connsiteX8" fmla="*/ 1204627 w 1271168"/>
                <a:gd name="connsiteY8" fmla="*/ 819626 h 2861881"/>
                <a:gd name="connsiteX9" fmla="*/ 1271111 w 1271168"/>
                <a:gd name="connsiteY9" fmla="*/ 585311 h 2861881"/>
                <a:gd name="connsiteX10" fmla="*/ 1128141 w 1271168"/>
                <a:gd name="connsiteY10" fmla="*/ 292894 h 2861881"/>
                <a:gd name="connsiteX11" fmla="*/ 882110 w 1271168"/>
                <a:gd name="connsiteY11" fmla="*/ 135065 h 2861881"/>
                <a:gd name="connsiteX12" fmla="*/ 574929 w 1271168"/>
                <a:gd name="connsiteY12" fmla="*/ 0 h 2861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1168" h="2861881">
                  <a:moveTo>
                    <a:pt x="0" y="2861882"/>
                  </a:moveTo>
                  <a:cubicBezTo>
                    <a:pt x="0" y="2861882"/>
                    <a:pt x="67151" y="2751201"/>
                    <a:pt x="115157" y="2685002"/>
                  </a:cubicBezTo>
                  <a:cubicBezTo>
                    <a:pt x="169259" y="2610326"/>
                    <a:pt x="226981" y="2538317"/>
                    <a:pt x="277178" y="2461070"/>
                  </a:cubicBezTo>
                  <a:cubicBezTo>
                    <a:pt x="329946" y="2379917"/>
                    <a:pt x="374142" y="2293715"/>
                    <a:pt x="421958" y="2209514"/>
                  </a:cubicBezTo>
                  <a:cubicBezTo>
                    <a:pt x="509492" y="2055495"/>
                    <a:pt x="609695" y="1908715"/>
                    <a:pt x="690848" y="1751267"/>
                  </a:cubicBezTo>
                  <a:cubicBezTo>
                    <a:pt x="741426" y="1653159"/>
                    <a:pt x="784670" y="1551432"/>
                    <a:pt x="830580" y="1451039"/>
                  </a:cubicBezTo>
                  <a:cubicBezTo>
                    <a:pt x="857631" y="1391984"/>
                    <a:pt x="885635" y="1333405"/>
                    <a:pt x="917067" y="1276541"/>
                  </a:cubicBezTo>
                  <a:cubicBezTo>
                    <a:pt x="976408" y="1169003"/>
                    <a:pt x="1046417" y="1067848"/>
                    <a:pt x="1114901" y="965835"/>
                  </a:cubicBezTo>
                  <a:cubicBezTo>
                    <a:pt x="1146810" y="918305"/>
                    <a:pt x="1177671" y="870109"/>
                    <a:pt x="1204627" y="819626"/>
                  </a:cubicBezTo>
                  <a:cubicBezTo>
                    <a:pt x="1243679" y="746665"/>
                    <a:pt x="1272635" y="667703"/>
                    <a:pt x="1271111" y="585311"/>
                  </a:cubicBezTo>
                  <a:cubicBezTo>
                    <a:pt x="1269111" y="473012"/>
                    <a:pt x="1209485" y="371284"/>
                    <a:pt x="1128141" y="292894"/>
                  </a:cubicBezTo>
                  <a:cubicBezTo>
                    <a:pt x="1057561" y="224790"/>
                    <a:pt x="971836" y="175260"/>
                    <a:pt x="882110" y="135065"/>
                  </a:cubicBezTo>
                  <a:cubicBezTo>
                    <a:pt x="779907" y="89249"/>
                    <a:pt x="672560" y="54673"/>
                    <a:pt x="574929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5F7B6392-DF04-4EF6-A433-4A7A757D65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1536477"/>
              <a:ext cx="919096" cy="2636139"/>
            </a:xfrm>
            <a:custGeom>
              <a:avLst/>
              <a:gdLst>
                <a:gd name="connsiteX0" fmla="*/ 0 w 919096"/>
                <a:gd name="connsiteY0" fmla="*/ 2636139 h 2636139"/>
                <a:gd name="connsiteX1" fmla="*/ 274415 w 919096"/>
                <a:gd name="connsiteY1" fmla="*/ 2218277 h 2636139"/>
                <a:gd name="connsiteX2" fmla="*/ 607981 w 919096"/>
                <a:gd name="connsiteY2" fmla="*/ 1655921 h 2636139"/>
                <a:gd name="connsiteX3" fmla="*/ 792290 w 919096"/>
                <a:gd name="connsiteY3" fmla="*/ 1163003 h 2636139"/>
                <a:gd name="connsiteX4" fmla="*/ 914400 w 919096"/>
                <a:gd name="connsiteY4" fmla="*/ 808863 h 2636139"/>
                <a:gd name="connsiteX5" fmla="*/ 847344 w 919096"/>
                <a:gd name="connsiteY5" fmla="*/ 516922 h 2636139"/>
                <a:gd name="connsiteX6" fmla="*/ 610362 w 919096"/>
                <a:gd name="connsiteY6" fmla="*/ 366141 h 2636139"/>
                <a:gd name="connsiteX7" fmla="*/ 361379 w 919096"/>
                <a:gd name="connsiteY7" fmla="*/ 222599 h 2636139"/>
                <a:gd name="connsiteX8" fmla="*/ 67056 w 919096"/>
                <a:gd name="connsiteY8" fmla="*/ 0 h 2636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19096" h="2636139">
                  <a:moveTo>
                    <a:pt x="0" y="2636139"/>
                  </a:moveTo>
                  <a:cubicBezTo>
                    <a:pt x="0" y="2636139"/>
                    <a:pt x="162020" y="2392394"/>
                    <a:pt x="274415" y="2218277"/>
                  </a:cubicBezTo>
                  <a:cubicBezTo>
                    <a:pt x="392906" y="2034730"/>
                    <a:pt x="518732" y="1854994"/>
                    <a:pt x="607981" y="1655921"/>
                  </a:cubicBezTo>
                  <a:cubicBezTo>
                    <a:pt x="679799" y="1495806"/>
                    <a:pt x="726091" y="1325594"/>
                    <a:pt x="792290" y="1163003"/>
                  </a:cubicBezTo>
                  <a:cubicBezTo>
                    <a:pt x="839724" y="1046607"/>
                    <a:pt x="897922" y="933164"/>
                    <a:pt x="914400" y="808863"/>
                  </a:cubicBezTo>
                  <a:cubicBezTo>
                    <a:pt x="928116" y="705326"/>
                    <a:pt x="913543" y="596932"/>
                    <a:pt x="847344" y="516922"/>
                  </a:cubicBezTo>
                  <a:cubicBezTo>
                    <a:pt x="786956" y="444056"/>
                    <a:pt x="696087" y="407956"/>
                    <a:pt x="610362" y="366141"/>
                  </a:cubicBezTo>
                  <a:cubicBezTo>
                    <a:pt x="524161" y="324136"/>
                    <a:pt x="442722" y="273272"/>
                    <a:pt x="361379" y="222599"/>
                  </a:cubicBezTo>
                  <a:cubicBezTo>
                    <a:pt x="245459" y="150400"/>
                    <a:pt x="126968" y="121348"/>
                    <a:pt x="67056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CFB987BC-4338-4C63-8DB9-5CB9DC4890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1717738"/>
              <a:ext cx="625711" cy="2292381"/>
            </a:xfrm>
            <a:custGeom>
              <a:avLst/>
              <a:gdLst>
                <a:gd name="connsiteX0" fmla="*/ 0 w 625711"/>
                <a:gd name="connsiteY0" fmla="*/ 2292382 h 2292381"/>
                <a:gd name="connsiteX1" fmla="*/ 181070 w 625711"/>
                <a:gd name="connsiteY1" fmla="*/ 2019967 h 2292381"/>
                <a:gd name="connsiteX2" fmla="*/ 385000 w 625711"/>
                <a:gd name="connsiteY2" fmla="*/ 1640967 h 2292381"/>
                <a:gd name="connsiteX3" fmla="*/ 514255 w 625711"/>
                <a:gd name="connsiteY3" fmla="*/ 1376839 h 2292381"/>
                <a:gd name="connsiteX4" fmla="*/ 606171 w 625711"/>
                <a:gd name="connsiteY4" fmla="*/ 1015079 h 2292381"/>
                <a:gd name="connsiteX5" fmla="*/ 606171 w 625711"/>
                <a:gd name="connsiteY5" fmla="*/ 673418 h 2292381"/>
                <a:gd name="connsiteX6" fmla="*/ 485489 w 625711"/>
                <a:gd name="connsiteY6" fmla="*/ 475297 h 2292381"/>
                <a:gd name="connsiteX7" fmla="*/ 313182 w 625711"/>
                <a:gd name="connsiteY7" fmla="*/ 328898 h 2292381"/>
                <a:gd name="connsiteX8" fmla="*/ 173831 w 625711"/>
                <a:gd name="connsiteY8" fmla="*/ 189643 h 2292381"/>
                <a:gd name="connsiteX9" fmla="*/ 0 w 625711"/>
                <a:gd name="connsiteY9" fmla="*/ 0 h 2292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25711" h="2292381">
                  <a:moveTo>
                    <a:pt x="0" y="2292382"/>
                  </a:moveTo>
                  <a:cubicBezTo>
                    <a:pt x="0" y="2292382"/>
                    <a:pt x="110776" y="2140363"/>
                    <a:pt x="181070" y="2019967"/>
                  </a:cubicBezTo>
                  <a:cubicBezTo>
                    <a:pt x="253460" y="1896047"/>
                    <a:pt x="318325" y="1768031"/>
                    <a:pt x="385000" y="1640967"/>
                  </a:cubicBezTo>
                  <a:cubicBezTo>
                    <a:pt x="430625" y="1554099"/>
                    <a:pt x="478536" y="1468184"/>
                    <a:pt x="514255" y="1376839"/>
                  </a:cubicBezTo>
                  <a:cubicBezTo>
                    <a:pt x="559689" y="1260634"/>
                    <a:pt x="585788" y="1138333"/>
                    <a:pt x="606171" y="1015079"/>
                  </a:cubicBezTo>
                  <a:cubicBezTo>
                    <a:pt x="625031" y="900779"/>
                    <a:pt x="638556" y="784003"/>
                    <a:pt x="606171" y="673418"/>
                  </a:cubicBezTo>
                  <a:cubicBezTo>
                    <a:pt x="584168" y="598075"/>
                    <a:pt x="540258" y="531590"/>
                    <a:pt x="485489" y="475297"/>
                  </a:cubicBezTo>
                  <a:cubicBezTo>
                    <a:pt x="432911" y="421195"/>
                    <a:pt x="369475" y="379095"/>
                    <a:pt x="313182" y="328898"/>
                  </a:cubicBezTo>
                  <a:cubicBezTo>
                    <a:pt x="264128" y="285179"/>
                    <a:pt x="219361" y="237077"/>
                    <a:pt x="173831" y="189643"/>
                  </a:cubicBezTo>
                  <a:cubicBezTo>
                    <a:pt x="109347" y="122111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F0B5029E-655F-4CB5-BCA2-B62400CE76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1951196"/>
              <a:ext cx="421548" cy="1865756"/>
            </a:xfrm>
            <a:custGeom>
              <a:avLst/>
              <a:gdLst>
                <a:gd name="connsiteX0" fmla="*/ 0 w 421548"/>
                <a:gd name="connsiteY0" fmla="*/ 0 h 1865756"/>
                <a:gd name="connsiteX1" fmla="*/ 258699 w 421548"/>
                <a:gd name="connsiteY1" fmla="*/ 330803 h 1865756"/>
                <a:gd name="connsiteX2" fmla="*/ 408051 w 421548"/>
                <a:gd name="connsiteY2" fmla="*/ 617887 h 1865756"/>
                <a:gd name="connsiteX3" fmla="*/ 408051 w 421548"/>
                <a:gd name="connsiteY3" fmla="*/ 910781 h 1865756"/>
                <a:gd name="connsiteX4" fmla="*/ 336233 w 421548"/>
                <a:gd name="connsiteY4" fmla="*/ 1269683 h 1865756"/>
                <a:gd name="connsiteX5" fmla="*/ 186881 w 421548"/>
                <a:gd name="connsiteY5" fmla="*/ 1582674 h 1865756"/>
                <a:gd name="connsiteX6" fmla="*/ 0 w 421548"/>
                <a:gd name="connsiteY6" fmla="*/ 1865757 h 1865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1548" h="1865756">
                  <a:moveTo>
                    <a:pt x="0" y="0"/>
                  </a:moveTo>
                  <a:cubicBezTo>
                    <a:pt x="0" y="0"/>
                    <a:pt x="155734" y="188309"/>
                    <a:pt x="258699" y="330803"/>
                  </a:cubicBezTo>
                  <a:cubicBezTo>
                    <a:pt x="322517" y="419100"/>
                    <a:pt x="383096" y="512255"/>
                    <a:pt x="408051" y="617887"/>
                  </a:cubicBezTo>
                  <a:cubicBezTo>
                    <a:pt x="430625" y="713613"/>
                    <a:pt x="420815" y="812768"/>
                    <a:pt x="408051" y="910781"/>
                  </a:cubicBezTo>
                  <a:cubicBezTo>
                    <a:pt x="392240" y="1032129"/>
                    <a:pt x="376142" y="1154049"/>
                    <a:pt x="336233" y="1269683"/>
                  </a:cubicBezTo>
                  <a:cubicBezTo>
                    <a:pt x="298418" y="1379125"/>
                    <a:pt x="246412" y="1483138"/>
                    <a:pt x="186881" y="1582674"/>
                  </a:cubicBezTo>
                  <a:cubicBezTo>
                    <a:pt x="122777" y="1689640"/>
                    <a:pt x="0" y="1865757"/>
                    <a:pt x="0" y="1865757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966F436B-D502-4927-A05D-0691A99F65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2201418"/>
              <a:ext cx="286935" cy="1358264"/>
            </a:xfrm>
            <a:custGeom>
              <a:avLst/>
              <a:gdLst>
                <a:gd name="connsiteX0" fmla="*/ 11621 w 286935"/>
                <a:gd name="connsiteY0" fmla="*/ 1358265 h 1358264"/>
                <a:gd name="connsiteX1" fmla="*/ 163830 w 286935"/>
                <a:gd name="connsiteY1" fmla="*/ 1157287 h 1358264"/>
                <a:gd name="connsiteX2" fmla="*/ 258604 w 286935"/>
                <a:gd name="connsiteY2" fmla="*/ 858679 h 1358264"/>
                <a:gd name="connsiteX3" fmla="*/ 284417 w 286935"/>
                <a:gd name="connsiteY3" fmla="*/ 577310 h 1358264"/>
                <a:gd name="connsiteX4" fmla="*/ 215456 w 286935"/>
                <a:gd name="connsiteY4" fmla="*/ 330422 h 1358264"/>
                <a:gd name="connsiteX5" fmla="*/ 0 w 286935"/>
                <a:gd name="connsiteY5" fmla="*/ 0 h 1358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6935" h="1358264">
                  <a:moveTo>
                    <a:pt x="11621" y="1358265"/>
                  </a:moveTo>
                  <a:cubicBezTo>
                    <a:pt x="11621" y="1358265"/>
                    <a:pt x="104299" y="1269016"/>
                    <a:pt x="163830" y="1157287"/>
                  </a:cubicBezTo>
                  <a:cubicBezTo>
                    <a:pt x="213074" y="1064800"/>
                    <a:pt x="237458" y="961453"/>
                    <a:pt x="258604" y="858679"/>
                  </a:cubicBezTo>
                  <a:cubicBezTo>
                    <a:pt x="277749" y="765905"/>
                    <a:pt x="293180" y="671512"/>
                    <a:pt x="284417" y="577310"/>
                  </a:cubicBezTo>
                  <a:cubicBezTo>
                    <a:pt x="276511" y="491680"/>
                    <a:pt x="250412" y="409099"/>
                    <a:pt x="215456" y="330422"/>
                  </a:cubicBezTo>
                  <a:cubicBezTo>
                    <a:pt x="153353" y="190405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3D19BC0-342A-4662-8B01-078F5BC25F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2482500"/>
              <a:ext cx="167300" cy="890873"/>
            </a:xfrm>
            <a:custGeom>
              <a:avLst/>
              <a:gdLst>
                <a:gd name="connsiteX0" fmla="*/ 0 w 167300"/>
                <a:gd name="connsiteY0" fmla="*/ 0 h 890873"/>
                <a:gd name="connsiteX1" fmla="*/ 143732 w 167300"/>
                <a:gd name="connsiteY1" fmla="*/ 233077 h 890873"/>
                <a:gd name="connsiteX2" fmla="*/ 160973 w 167300"/>
                <a:gd name="connsiteY2" fmla="*/ 482822 h 890873"/>
                <a:gd name="connsiteX3" fmla="*/ 0 w 167300"/>
                <a:gd name="connsiteY3" fmla="*/ 890873 h 890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7300" h="890873">
                  <a:moveTo>
                    <a:pt x="0" y="0"/>
                  </a:moveTo>
                  <a:cubicBezTo>
                    <a:pt x="0" y="0"/>
                    <a:pt x="110585" y="127254"/>
                    <a:pt x="143732" y="233077"/>
                  </a:cubicBezTo>
                  <a:cubicBezTo>
                    <a:pt x="168974" y="313563"/>
                    <a:pt x="172593" y="399098"/>
                    <a:pt x="160973" y="482822"/>
                  </a:cubicBezTo>
                  <a:cubicBezTo>
                    <a:pt x="136970" y="655892"/>
                    <a:pt x="0" y="890873"/>
                    <a:pt x="0" y="890873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DF32521F-B67B-4D14-BB6E-0DD27E1C70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49272" y="1514475"/>
              <a:ext cx="3076098" cy="1677721"/>
            </a:xfrm>
            <a:custGeom>
              <a:avLst/>
              <a:gdLst>
                <a:gd name="connsiteX0" fmla="*/ 3076099 w 3076098"/>
                <a:gd name="connsiteY0" fmla="*/ 12287 h 1677721"/>
                <a:gd name="connsiteX1" fmla="*/ 3054287 w 3076098"/>
                <a:gd name="connsiteY1" fmla="*/ 609029 h 1677721"/>
                <a:gd name="connsiteX2" fmla="*/ 3054287 w 3076098"/>
                <a:gd name="connsiteY2" fmla="*/ 824770 h 1677721"/>
                <a:gd name="connsiteX3" fmla="*/ 3002375 w 3076098"/>
                <a:gd name="connsiteY3" fmla="*/ 1158240 h 1677721"/>
                <a:gd name="connsiteX4" fmla="*/ 2945797 w 3076098"/>
                <a:gd name="connsiteY4" fmla="*/ 1277112 h 1677721"/>
                <a:gd name="connsiteX5" fmla="*/ 2706815 w 3076098"/>
                <a:gd name="connsiteY5" fmla="*/ 1492853 h 1677721"/>
                <a:gd name="connsiteX6" fmla="*/ 2451735 w 3076098"/>
                <a:gd name="connsiteY6" fmla="*/ 1618583 h 1677721"/>
                <a:gd name="connsiteX7" fmla="*/ 2128457 w 3076098"/>
                <a:gd name="connsiteY7" fmla="*/ 1677448 h 1677721"/>
                <a:gd name="connsiteX8" fmla="*/ 1672495 w 3076098"/>
                <a:gd name="connsiteY8" fmla="*/ 1505522 h 1677721"/>
                <a:gd name="connsiteX9" fmla="*/ 1445038 w 3076098"/>
                <a:gd name="connsiteY9" fmla="*/ 1230916 h 1677721"/>
                <a:gd name="connsiteX10" fmla="*/ 1381506 w 3076098"/>
                <a:gd name="connsiteY10" fmla="*/ 1044035 h 1677721"/>
                <a:gd name="connsiteX11" fmla="*/ 1260253 w 3076098"/>
                <a:gd name="connsiteY11" fmla="*/ 837533 h 1677721"/>
                <a:gd name="connsiteX12" fmla="*/ 1108520 w 3076098"/>
                <a:gd name="connsiteY12" fmla="*/ 772954 h 1677721"/>
                <a:gd name="connsiteX13" fmla="*/ 955358 w 3076098"/>
                <a:gd name="connsiteY13" fmla="*/ 751427 h 1677721"/>
                <a:gd name="connsiteX14" fmla="*/ 763810 w 3076098"/>
                <a:gd name="connsiteY14" fmla="*/ 764762 h 1677721"/>
                <a:gd name="connsiteX15" fmla="*/ 651224 w 3076098"/>
                <a:gd name="connsiteY15" fmla="*/ 728186 h 1677721"/>
                <a:gd name="connsiteX16" fmla="*/ 510730 w 3076098"/>
                <a:gd name="connsiteY16" fmla="*/ 587788 h 1677721"/>
                <a:gd name="connsiteX17" fmla="*/ 323183 w 3076098"/>
                <a:gd name="connsiteY17" fmla="*/ 353187 h 1677721"/>
                <a:gd name="connsiteX18" fmla="*/ 0 w 3076098"/>
                <a:gd name="connsiteY18" fmla="*/ 0 h 1677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076098" h="1677721">
                  <a:moveTo>
                    <a:pt x="3076099" y="12287"/>
                  </a:moveTo>
                  <a:cubicBezTo>
                    <a:pt x="3069336" y="183071"/>
                    <a:pt x="3053525" y="438150"/>
                    <a:pt x="3054287" y="609029"/>
                  </a:cubicBezTo>
                  <a:cubicBezTo>
                    <a:pt x="3054572" y="680942"/>
                    <a:pt x="3056477" y="752856"/>
                    <a:pt x="3054287" y="824770"/>
                  </a:cubicBezTo>
                  <a:cubicBezTo>
                    <a:pt x="3050858" y="937832"/>
                    <a:pt x="3038285" y="1051084"/>
                    <a:pt x="3002375" y="1158240"/>
                  </a:cubicBezTo>
                  <a:cubicBezTo>
                    <a:pt x="2988374" y="1200055"/>
                    <a:pt x="2969895" y="1240155"/>
                    <a:pt x="2945797" y="1277112"/>
                  </a:cubicBezTo>
                  <a:cubicBezTo>
                    <a:pt x="2886742" y="1367885"/>
                    <a:pt x="2798636" y="1434846"/>
                    <a:pt x="2706815" y="1492853"/>
                  </a:cubicBezTo>
                  <a:cubicBezTo>
                    <a:pt x="2626424" y="1543717"/>
                    <a:pt x="2541080" y="1586103"/>
                    <a:pt x="2451735" y="1618583"/>
                  </a:cubicBezTo>
                  <a:cubicBezTo>
                    <a:pt x="2347817" y="1656398"/>
                    <a:pt x="2238851" y="1680591"/>
                    <a:pt x="2128457" y="1677448"/>
                  </a:cubicBezTo>
                  <a:cubicBezTo>
                    <a:pt x="1962436" y="1672781"/>
                    <a:pt x="1804702" y="1606677"/>
                    <a:pt x="1672495" y="1505522"/>
                  </a:cubicBezTo>
                  <a:cubicBezTo>
                    <a:pt x="1576483" y="1432084"/>
                    <a:pt x="1493520" y="1341501"/>
                    <a:pt x="1445038" y="1230916"/>
                  </a:cubicBezTo>
                  <a:cubicBezTo>
                    <a:pt x="1418653" y="1170623"/>
                    <a:pt x="1401794" y="1106710"/>
                    <a:pt x="1381506" y="1044035"/>
                  </a:cubicBezTo>
                  <a:cubicBezTo>
                    <a:pt x="1356360" y="966026"/>
                    <a:pt x="1324261" y="887730"/>
                    <a:pt x="1260253" y="837533"/>
                  </a:cubicBezTo>
                  <a:cubicBezTo>
                    <a:pt x="1216628" y="803243"/>
                    <a:pt x="1162717" y="786194"/>
                    <a:pt x="1108520" y="772954"/>
                  </a:cubicBezTo>
                  <a:cubicBezTo>
                    <a:pt x="1058228" y="760667"/>
                    <a:pt x="1007078" y="750570"/>
                    <a:pt x="955358" y="751427"/>
                  </a:cubicBezTo>
                  <a:cubicBezTo>
                    <a:pt x="891064" y="752475"/>
                    <a:pt x="827818" y="770001"/>
                    <a:pt x="763810" y="764762"/>
                  </a:cubicBezTo>
                  <a:cubicBezTo>
                    <a:pt x="723995" y="761524"/>
                    <a:pt x="685514" y="748760"/>
                    <a:pt x="651224" y="728186"/>
                  </a:cubicBezTo>
                  <a:cubicBezTo>
                    <a:pt x="594074" y="693896"/>
                    <a:pt x="552545" y="639985"/>
                    <a:pt x="510730" y="587788"/>
                  </a:cubicBezTo>
                  <a:cubicBezTo>
                    <a:pt x="448151" y="509683"/>
                    <a:pt x="384524" y="432245"/>
                    <a:pt x="323183" y="353187"/>
                  </a:cubicBezTo>
                  <a:cubicBezTo>
                    <a:pt x="246221" y="253937"/>
                    <a:pt x="94202" y="82868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56F73602-5ACB-4102-894B-D140E71E6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9025" y="1548764"/>
              <a:ext cx="2607257" cy="1468691"/>
            </a:xfrm>
            <a:custGeom>
              <a:avLst/>
              <a:gdLst>
                <a:gd name="connsiteX0" fmla="*/ 2568321 w 2607257"/>
                <a:gd name="connsiteY0" fmla="*/ 18002 h 1468691"/>
                <a:gd name="connsiteX1" fmla="*/ 2590609 w 2607257"/>
                <a:gd name="connsiteY1" fmla="*/ 258509 h 1468691"/>
                <a:gd name="connsiteX2" fmla="*/ 2606802 w 2607257"/>
                <a:gd name="connsiteY2" fmla="*/ 563118 h 1468691"/>
                <a:gd name="connsiteX3" fmla="*/ 2587181 w 2607257"/>
                <a:gd name="connsiteY3" fmla="*/ 910400 h 1468691"/>
                <a:gd name="connsiteX4" fmla="*/ 2568702 w 2607257"/>
                <a:gd name="connsiteY4" fmla="*/ 1001554 h 1468691"/>
                <a:gd name="connsiteX5" fmla="*/ 2407063 w 2607257"/>
                <a:gd name="connsiteY5" fmla="*/ 1262348 h 1468691"/>
                <a:gd name="connsiteX6" fmla="*/ 2211896 w 2607257"/>
                <a:gd name="connsiteY6" fmla="*/ 1390078 h 1468691"/>
                <a:gd name="connsiteX7" fmla="*/ 1936623 w 2607257"/>
                <a:gd name="connsiteY7" fmla="*/ 1466660 h 1468691"/>
                <a:gd name="connsiteX8" fmla="*/ 1749933 w 2607257"/>
                <a:gd name="connsiteY8" fmla="*/ 1447514 h 1468691"/>
                <a:gd name="connsiteX9" fmla="*/ 1594295 w 2607257"/>
                <a:gd name="connsiteY9" fmla="*/ 1351788 h 1468691"/>
                <a:gd name="connsiteX10" fmla="*/ 1512951 w 2607257"/>
                <a:gd name="connsiteY10" fmla="*/ 1227392 h 1468691"/>
                <a:gd name="connsiteX11" fmla="*/ 1500949 w 2607257"/>
                <a:gd name="connsiteY11" fmla="*/ 992886 h 1468691"/>
                <a:gd name="connsiteX12" fmla="*/ 1541621 w 2607257"/>
                <a:gd name="connsiteY12" fmla="*/ 803910 h 1468691"/>
                <a:gd name="connsiteX13" fmla="*/ 1541621 w 2607257"/>
                <a:gd name="connsiteY13" fmla="*/ 665131 h 1468691"/>
                <a:gd name="connsiteX14" fmla="*/ 1429131 w 2607257"/>
                <a:gd name="connsiteY14" fmla="*/ 526352 h 1468691"/>
                <a:gd name="connsiteX15" fmla="*/ 1163383 w 2607257"/>
                <a:gd name="connsiteY15" fmla="*/ 449771 h 1468691"/>
                <a:gd name="connsiteX16" fmla="*/ 811530 w 2607257"/>
                <a:gd name="connsiteY16" fmla="*/ 406718 h 1468691"/>
                <a:gd name="connsiteX17" fmla="*/ 574548 w 2607257"/>
                <a:gd name="connsiteY17" fmla="*/ 354044 h 1468691"/>
                <a:gd name="connsiteX18" fmla="*/ 284893 w 2607257"/>
                <a:gd name="connsiteY18" fmla="*/ 224885 h 1468691"/>
                <a:gd name="connsiteX19" fmla="*/ 0 w 2607257"/>
                <a:gd name="connsiteY19" fmla="*/ 0 h 1468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607257" h="1468691">
                  <a:moveTo>
                    <a:pt x="2568321" y="18002"/>
                  </a:moveTo>
                  <a:cubicBezTo>
                    <a:pt x="2574989" y="70009"/>
                    <a:pt x="2587752" y="206121"/>
                    <a:pt x="2590609" y="258509"/>
                  </a:cubicBezTo>
                  <a:cubicBezTo>
                    <a:pt x="2596134" y="360045"/>
                    <a:pt x="2604707" y="461486"/>
                    <a:pt x="2606802" y="563118"/>
                  </a:cubicBezTo>
                  <a:cubicBezTo>
                    <a:pt x="2609088" y="679228"/>
                    <a:pt x="2602802" y="795338"/>
                    <a:pt x="2587181" y="910400"/>
                  </a:cubicBezTo>
                  <a:cubicBezTo>
                    <a:pt x="2582990" y="941165"/>
                    <a:pt x="2577274" y="971645"/>
                    <a:pt x="2568702" y="1001554"/>
                  </a:cubicBezTo>
                  <a:cubicBezTo>
                    <a:pt x="2540222" y="1101471"/>
                    <a:pt x="2482501" y="1190816"/>
                    <a:pt x="2407063" y="1262348"/>
                  </a:cubicBezTo>
                  <a:cubicBezTo>
                    <a:pt x="2350294" y="1316165"/>
                    <a:pt x="2283047" y="1357313"/>
                    <a:pt x="2211896" y="1390078"/>
                  </a:cubicBezTo>
                  <a:cubicBezTo>
                    <a:pt x="2124742" y="1430179"/>
                    <a:pt x="2032159" y="1458754"/>
                    <a:pt x="1936623" y="1466660"/>
                  </a:cubicBezTo>
                  <a:cubicBezTo>
                    <a:pt x="1873567" y="1471898"/>
                    <a:pt x="1809845" y="1467517"/>
                    <a:pt x="1749933" y="1447514"/>
                  </a:cubicBezTo>
                  <a:cubicBezTo>
                    <a:pt x="1691449" y="1428083"/>
                    <a:pt x="1638109" y="1395222"/>
                    <a:pt x="1594295" y="1351788"/>
                  </a:cubicBezTo>
                  <a:cubicBezTo>
                    <a:pt x="1558576" y="1316450"/>
                    <a:pt x="1530001" y="1274540"/>
                    <a:pt x="1512951" y="1227392"/>
                  </a:cubicBezTo>
                  <a:cubicBezTo>
                    <a:pt x="1485900" y="1152811"/>
                    <a:pt x="1487519" y="1071467"/>
                    <a:pt x="1500949" y="992886"/>
                  </a:cubicBezTo>
                  <a:cubicBezTo>
                    <a:pt x="1511808" y="929354"/>
                    <a:pt x="1529810" y="867251"/>
                    <a:pt x="1541621" y="803910"/>
                  </a:cubicBezTo>
                  <a:cubicBezTo>
                    <a:pt x="1550194" y="757714"/>
                    <a:pt x="1554194" y="710279"/>
                    <a:pt x="1541621" y="665131"/>
                  </a:cubicBezTo>
                  <a:cubicBezTo>
                    <a:pt x="1525143" y="605981"/>
                    <a:pt x="1481233" y="559403"/>
                    <a:pt x="1429131" y="526352"/>
                  </a:cubicBezTo>
                  <a:cubicBezTo>
                    <a:pt x="1350455" y="476536"/>
                    <a:pt x="1256157" y="461772"/>
                    <a:pt x="1163383" y="449771"/>
                  </a:cubicBezTo>
                  <a:cubicBezTo>
                    <a:pt x="1046131" y="434626"/>
                    <a:pt x="928306" y="424720"/>
                    <a:pt x="811530" y="406718"/>
                  </a:cubicBezTo>
                  <a:cubicBezTo>
                    <a:pt x="731425" y="394335"/>
                    <a:pt x="652081" y="377571"/>
                    <a:pt x="574548" y="354044"/>
                  </a:cubicBezTo>
                  <a:cubicBezTo>
                    <a:pt x="472916" y="323279"/>
                    <a:pt x="375094" y="280702"/>
                    <a:pt x="284893" y="224885"/>
                  </a:cubicBezTo>
                  <a:cubicBezTo>
                    <a:pt x="181832" y="161068"/>
                    <a:pt x="90868" y="80296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E87FA368-45DC-4276-A257-F67A12B20F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50204" y="1524380"/>
              <a:ext cx="2095685" cy="1175182"/>
            </a:xfrm>
            <a:custGeom>
              <a:avLst/>
              <a:gdLst>
                <a:gd name="connsiteX0" fmla="*/ 1950434 w 2095685"/>
                <a:gd name="connsiteY0" fmla="*/ 0 h 1175182"/>
                <a:gd name="connsiteX1" fmla="*/ 2077307 w 2095685"/>
                <a:gd name="connsiteY1" fmla="*/ 479108 h 1175182"/>
                <a:gd name="connsiteX2" fmla="*/ 2089309 w 2095685"/>
                <a:gd name="connsiteY2" fmla="*/ 826008 h 1175182"/>
                <a:gd name="connsiteX3" fmla="*/ 1987582 w 2095685"/>
                <a:gd name="connsiteY3" fmla="*/ 1101185 h 1175182"/>
                <a:gd name="connsiteX4" fmla="*/ 1818037 w 2095685"/>
                <a:gd name="connsiteY4" fmla="*/ 1173004 h 1175182"/>
                <a:gd name="connsiteX5" fmla="*/ 1694402 w 2095685"/>
                <a:gd name="connsiteY5" fmla="*/ 1157097 h 1175182"/>
                <a:gd name="connsiteX6" fmla="*/ 1594676 w 2095685"/>
                <a:gd name="connsiteY6" fmla="*/ 1013555 h 1175182"/>
                <a:gd name="connsiteX7" fmla="*/ 1664494 w 2095685"/>
                <a:gd name="connsiteY7" fmla="*/ 790289 h 1175182"/>
                <a:gd name="connsiteX8" fmla="*/ 1684401 w 2095685"/>
                <a:gd name="connsiteY8" fmla="*/ 527114 h 1175182"/>
                <a:gd name="connsiteX9" fmla="*/ 1550765 w 2095685"/>
                <a:gd name="connsiteY9" fmla="*/ 343662 h 1175182"/>
                <a:gd name="connsiteX10" fmla="*/ 1315402 w 2095685"/>
                <a:gd name="connsiteY10" fmla="*/ 265938 h 1175182"/>
                <a:gd name="connsiteX11" fmla="*/ 876586 w 2095685"/>
                <a:gd name="connsiteY11" fmla="*/ 200120 h 1175182"/>
                <a:gd name="connsiteX12" fmla="*/ 591312 w 2095685"/>
                <a:gd name="connsiteY12" fmla="*/ 186119 h 1175182"/>
                <a:gd name="connsiteX13" fmla="*/ 0 w 2095685"/>
                <a:gd name="connsiteY13" fmla="*/ 16669 h 1175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95685" h="1175182">
                  <a:moveTo>
                    <a:pt x="1950434" y="0"/>
                  </a:moveTo>
                  <a:cubicBezTo>
                    <a:pt x="1973485" y="77629"/>
                    <a:pt x="2063115" y="399383"/>
                    <a:pt x="2077307" y="479108"/>
                  </a:cubicBezTo>
                  <a:cubicBezTo>
                    <a:pt x="2097786" y="593693"/>
                    <a:pt x="2100167" y="710089"/>
                    <a:pt x="2089309" y="826008"/>
                  </a:cubicBezTo>
                  <a:cubicBezTo>
                    <a:pt x="2079784" y="927545"/>
                    <a:pt x="2061401" y="1032891"/>
                    <a:pt x="1987582" y="1101185"/>
                  </a:cubicBezTo>
                  <a:cubicBezTo>
                    <a:pt x="1941481" y="1143762"/>
                    <a:pt x="1880616" y="1165670"/>
                    <a:pt x="1818037" y="1173004"/>
                  </a:cubicBezTo>
                  <a:cubicBezTo>
                    <a:pt x="1775746" y="1177957"/>
                    <a:pt x="1732693" y="1175195"/>
                    <a:pt x="1694402" y="1157097"/>
                  </a:cubicBezTo>
                  <a:cubicBezTo>
                    <a:pt x="1638110" y="1130427"/>
                    <a:pt x="1600295" y="1075373"/>
                    <a:pt x="1594676" y="1013555"/>
                  </a:cubicBezTo>
                  <a:cubicBezTo>
                    <a:pt x="1587532" y="934879"/>
                    <a:pt x="1635633" y="864870"/>
                    <a:pt x="1664494" y="790289"/>
                  </a:cubicBezTo>
                  <a:cubicBezTo>
                    <a:pt x="1696974" y="706279"/>
                    <a:pt x="1708594" y="613791"/>
                    <a:pt x="1684401" y="527114"/>
                  </a:cubicBezTo>
                  <a:cubicBezTo>
                    <a:pt x="1663351" y="451580"/>
                    <a:pt x="1616488" y="386620"/>
                    <a:pt x="1550765" y="343662"/>
                  </a:cubicBezTo>
                  <a:cubicBezTo>
                    <a:pt x="1480947" y="298133"/>
                    <a:pt x="1397508" y="282131"/>
                    <a:pt x="1315402" y="265938"/>
                  </a:cubicBezTo>
                  <a:cubicBezTo>
                    <a:pt x="1170051" y="237173"/>
                    <a:pt x="1024128" y="212027"/>
                    <a:pt x="876586" y="200120"/>
                  </a:cubicBezTo>
                  <a:cubicBezTo>
                    <a:pt x="781717" y="192500"/>
                    <a:pt x="686276" y="193643"/>
                    <a:pt x="591312" y="186119"/>
                  </a:cubicBezTo>
                  <a:cubicBezTo>
                    <a:pt x="465296" y="176213"/>
                    <a:pt x="160211" y="193453"/>
                    <a:pt x="0" y="16669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3" name="Picture 3" descr="Chart, bar chart&#10;&#10;Description automatically generated">
            <a:extLst>
              <a:ext uri="{FF2B5EF4-FFF2-40B4-BE49-F238E27FC236}">
                <a16:creationId xmlns:a16="http://schemas.microsoft.com/office/drawing/2014/main" id="{49214657-1E24-4649-8D02-2CDCF95058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035" y="321583"/>
            <a:ext cx="10930053" cy="6140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2706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D3B70-D838-4F24-B534-1AD69117B4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your target audience?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D16245-8606-44A4-82CA-6A2BFA7E26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Segoe UI"/>
              </a:rPr>
              <a:t>Demographics alone don’t really tell you enough about who your game is for</a:t>
            </a:r>
          </a:p>
          <a:p>
            <a:r>
              <a:rPr lang="en-US" u="sng" dirty="0">
                <a:ea typeface="+mn-lt"/>
                <a:cs typeface="+mn-lt"/>
                <a:hlinkClick r:id="rId2"/>
              </a:rPr>
              <a:t>https://www.gamasutra.com/blogs/JustinCarroll/20170313/258979/How_to_Research_Your_next_Games_Target_Audience_for_Free.php</a:t>
            </a:r>
            <a:endParaRPr lang="en-US" dirty="0">
              <a:cs typeface="Segoe UI"/>
            </a:endParaRPr>
          </a:p>
          <a:p>
            <a:r>
              <a:rPr lang="en-US" dirty="0">
                <a:ea typeface="+mn-lt"/>
                <a:cs typeface="+mn-lt"/>
              </a:rPr>
              <a:t>Use similar titles to see who this target audience is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Using this data create a “Profile” or your “Model - Player” or "Persona"</a:t>
            </a:r>
            <a:endParaRPr lang="en-US" dirty="0"/>
          </a:p>
          <a:p>
            <a:endParaRPr lang="en-US" dirty="0">
              <a:cs typeface="Segoe UI"/>
            </a:endParaRPr>
          </a:p>
          <a:p>
            <a:endParaRPr lang="en-US" dirty="0"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4643142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E829BB-E4BC-440D-A8B0-2DF53A1C66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ea typeface="+mj-lt"/>
                <a:cs typeface="+mj-lt"/>
              </a:rPr>
              <a:t>Types of Players / Experiences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ACB882-1289-4F3D-8CD8-AA25FCDAAA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77500" lnSpcReduction="20000"/>
          </a:bodyPr>
          <a:lstStyle/>
          <a:p>
            <a:r>
              <a:rPr lang="en-US" dirty="0">
                <a:ea typeface="+mn-lt"/>
                <a:cs typeface="+mn-lt"/>
              </a:rPr>
              <a:t>Casual</a:t>
            </a:r>
            <a:endParaRPr lang="en-US" dirty="0">
              <a:cs typeface="Segoe UI"/>
            </a:endParaRPr>
          </a:p>
          <a:p>
            <a:r>
              <a:rPr lang="en-US" dirty="0">
                <a:ea typeface="+mn-lt"/>
                <a:cs typeface="+mn-lt"/>
              </a:rPr>
              <a:t>Competitive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Social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Escapist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Sports Sim</a:t>
            </a:r>
          </a:p>
          <a:p>
            <a:r>
              <a:rPr lang="en-US" dirty="0">
                <a:ea typeface="+mn-lt"/>
                <a:cs typeface="+mn-lt"/>
              </a:rPr>
              <a:t>Lifestyle Sim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Masochistic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Meditative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Aesthetics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Serious (simulation, training)</a:t>
            </a:r>
            <a:endParaRPr lang="en-US" dirty="0"/>
          </a:p>
          <a:p>
            <a:endParaRPr lang="en-US" dirty="0"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26888597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F59206-8828-44B0-AC54-0CAE3A2F3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ea typeface="+mj-lt"/>
                <a:cs typeface="+mj-lt"/>
              </a:rPr>
              <a:t>Your Model player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083C3F-7A0E-497C-9FA1-1659CE8D91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>
                <a:ea typeface="+mn-lt"/>
                <a:cs typeface="+mn-lt"/>
              </a:rPr>
              <a:t>What does the typical player look like?</a:t>
            </a:r>
            <a:endParaRPr lang="en-US" dirty="0">
              <a:cs typeface="Segoe UI"/>
            </a:endParaRPr>
          </a:p>
          <a:p>
            <a:r>
              <a:rPr lang="en-US" dirty="0">
                <a:ea typeface="+mn-lt"/>
                <a:cs typeface="+mn-lt"/>
              </a:rPr>
              <a:t>What do they like about games?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What cultural values to they hold?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What social values to they hold?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What platforms would they own?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How would they communicate to others about your game?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What design decisions could be made to appeal to this player?</a:t>
            </a:r>
            <a:endParaRPr lang="en-US" dirty="0"/>
          </a:p>
          <a:p>
            <a:pPr marL="0" indent="0">
              <a:buNone/>
            </a:pPr>
            <a:endParaRPr lang="en-US" dirty="0"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33147534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6B85EF-A28D-4CC4-8979-81B9E87A86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Make a persona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39EFC9-7C0B-4271-9746-501F684E67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Segoe UI"/>
              </a:rPr>
              <a:t>Make up an actual person, name, age, personality , address </a:t>
            </a:r>
            <a:r>
              <a:rPr lang="en-US" dirty="0" err="1">
                <a:cs typeface="Segoe UI"/>
              </a:rPr>
              <a:t>etc</a:t>
            </a:r>
            <a:r>
              <a:rPr lang="en-US" dirty="0">
                <a:cs typeface="Segoe UI"/>
              </a:rPr>
              <a:t> </a:t>
            </a:r>
          </a:p>
          <a:p>
            <a:r>
              <a:rPr lang="en-US" dirty="0">
                <a:cs typeface="Segoe UI"/>
              </a:rPr>
              <a:t>Helps with the "empathize" phase of design</a:t>
            </a:r>
          </a:p>
          <a:p>
            <a:r>
              <a:rPr lang="en-US" dirty="0">
                <a:cs typeface="Segoe UI"/>
              </a:rPr>
              <a:t>What motivates and drives this person?</a:t>
            </a:r>
          </a:p>
          <a:p>
            <a:r>
              <a:rPr lang="en-US" dirty="0">
                <a:cs typeface="Segoe UI"/>
              </a:rPr>
              <a:t>What are their wants, needs, goals, emotions?</a:t>
            </a:r>
          </a:p>
          <a:p>
            <a:r>
              <a:rPr lang="en-US" dirty="0">
                <a:cs typeface="Segoe UI"/>
              </a:rPr>
              <a:t>Combine personas and scenarios</a:t>
            </a:r>
          </a:p>
          <a:p>
            <a:r>
              <a:rPr lang="en-US" dirty="0">
                <a:cs typeface="Segoe UI"/>
              </a:rPr>
              <a:t>Make multiple, and make sure these personas are not just copies of who is making the game!</a:t>
            </a:r>
          </a:p>
          <a:p>
            <a:endParaRPr lang="en-US" dirty="0"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13965405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2BB837-43B6-4BFA-BD82-F8A172889D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ea typeface="+mj-lt"/>
                <a:cs typeface="+mj-lt"/>
              </a:rPr>
              <a:t>Target Audience paired with Genres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897EF4-C8C5-4DA2-BD70-6D19D404EE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85000" lnSpcReduction="20000"/>
          </a:bodyPr>
          <a:lstStyle/>
          <a:p>
            <a:r>
              <a:rPr lang="en-US" dirty="0">
                <a:ea typeface="+mn-lt"/>
                <a:cs typeface="+mn-lt"/>
              </a:rPr>
              <a:t>What kind of people like FPS?</a:t>
            </a:r>
            <a:endParaRPr lang="en-US" dirty="0">
              <a:cs typeface="Segoe UI"/>
            </a:endParaRPr>
          </a:p>
          <a:p>
            <a:pPr lvl="1"/>
            <a:r>
              <a:rPr lang="en-US" dirty="0">
                <a:ea typeface="+mn-lt"/>
                <a:cs typeface="+mn-lt"/>
              </a:rPr>
              <a:t> use gaming as a social interaction</a:t>
            </a:r>
            <a:endParaRPr lang="en-US" dirty="0">
              <a:cs typeface="Segoe UI"/>
            </a:endParaRPr>
          </a:p>
          <a:p>
            <a:pPr lvl="1"/>
            <a:r>
              <a:rPr lang="en-US" dirty="0">
                <a:ea typeface="+mn-lt"/>
                <a:cs typeface="+mn-lt"/>
              </a:rPr>
              <a:t>use gaming as a way to compete</a:t>
            </a:r>
            <a:endParaRPr lang="en-US" dirty="0">
              <a:cs typeface="Segoe UI"/>
            </a:endParaRPr>
          </a:p>
          <a:p>
            <a:pPr lvl="1"/>
            <a:r>
              <a:rPr lang="en-US" dirty="0">
                <a:ea typeface="+mn-lt"/>
                <a:cs typeface="+mn-lt"/>
              </a:rPr>
              <a:t>Like arcade style or realistic?</a:t>
            </a:r>
            <a:endParaRPr lang="en-US">
              <a:cs typeface="Segoe UI"/>
            </a:endParaRPr>
          </a:p>
          <a:p>
            <a:pPr lvl="1"/>
            <a:r>
              <a:rPr lang="en-US" dirty="0">
                <a:ea typeface="+mn-lt"/>
                <a:cs typeface="+mn-lt"/>
              </a:rPr>
              <a:t>Individual or team oriented?</a:t>
            </a:r>
            <a:endParaRPr lang="en-US">
              <a:cs typeface="Segoe UI"/>
            </a:endParaRPr>
          </a:p>
          <a:p>
            <a:r>
              <a:rPr lang="en-US" dirty="0">
                <a:ea typeface="+mn-lt"/>
                <a:cs typeface="+mn-lt"/>
              </a:rPr>
              <a:t>What kind of people like RPG?</a:t>
            </a:r>
            <a:endParaRPr lang="en-US" dirty="0"/>
          </a:p>
          <a:p>
            <a:pPr lvl="1"/>
            <a:r>
              <a:rPr lang="en-US" dirty="0">
                <a:ea typeface="+mn-lt"/>
                <a:cs typeface="+mn-lt"/>
              </a:rPr>
              <a:t>Use gaming as a source of escape</a:t>
            </a:r>
            <a:endParaRPr lang="en-US">
              <a:cs typeface="Segoe UI"/>
            </a:endParaRPr>
          </a:p>
          <a:p>
            <a:pPr lvl="1"/>
            <a:r>
              <a:rPr lang="en-US" dirty="0">
                <a:ea typeface="+mn-lt"/>
                <a:cs typeface="+mn-lt"/>
              </a:rPr>
              <a:t>Use gaming as way to tell stories</a:t>
            </a:r>
            <a:endParaRPr lang="en-US">
              <a:cs typeface="Segoe UI"/>
            </a:endParaRPr>
          </a:p>
          <a:p>
            <a:pPr lvl="1"/>
            <a:r>
              <a:rPr lang="en-US" dirty="0">
                <a:ea typeface="+mn-lt"/>
                <a:cs typeface="+mn-lt"/>
              </a:rPr>
              <a:t>Self expression</a:t>
            </a:r>
            <a:endParaRPr lang="en-US">
              <a:cs typeface="Segoe UI"/>
            </a:endParaRPr>
          </a:p>
          <a:p>
            <a:pPr lvl="1"/>
            <a:r>
              <a:rPr lang="en-US" dirty="0">
                <a:ea typeface="+mn-lt"/>
                <a:cs typeface="+mn-lt"/>
              </a:rPr>
              <a:t>adventure</a:t>
            </a:r>
            <a:endParaRPr lang="en-US">
              <a:cs typeface="Segoe UI"/>
            </a:endParaRPr>
          </a:p>
          <a:p>
            <a:r>
              <a:rPr lang="en-US" dirty="0">
                <a:ea typeface="+mn-lt"/>
                <a:cs typeface="+mn-lt"/>
              </a:rPr>
              <a:t>Why are these genres appealing to these people? </a:t>
            </a:r>
            <a:endParaRPr lang="en-US" dirty="0"/>
          </a:p>
          <a:p>
            <a:endParaRPr lang="en-US" dirty="0"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795972478"/>
      </p:ext>
    </p:extLst>
  </p:cSld>
  <p:clrMapOvr>
    <a:masterClrMapping/>
  </p:clrMapOvr>
</p:sld>
</file>

<file path=ppt/theme/theme1.xml><?xml version="1.0" encoding="utf-8"?>
<a:theme xmlns:a="http://schemas.openxmlformats.org/drawingml/2006/main" name="ExploreVTI">
  <a:themeElements>
    <a:clrScheme name="AnalogousFromDarkSeedLeftStep">
      <a:dk1>
        <a:srgbClr val="000000"/>
      </a:dk1>
      <a:lt1>
        <a:srgbClr val="FFFFFF"/>
      </a:lt1>
      <a:dk2>
        <a:srgbClr val="1B2430"/>
      </a:dk2>
      <a:lt2>
        <a:srgbClr val="F0F3F1"/>
      </a:lt2>
      <a:accent1>
        <a:srgbClr val="D63AB0"/>
      </a:accent1>
      <a:accent2>
        <a:srgbClr val="A928C4"/>
      </a:accent2>
      <a:accent3>
        <a:srgbClr val="7A3AD6"/>
      </a:accent3>
      <a:accent4>
        <a:srgbClr val="3C3DC9"/>
      </a:accent4>
      <a:accent5>
        <a:srgbClr val="3A7CD6"/>
      </a:accent5>
      <a:accent6>
        <a:srgbClr val="28ABC4"/>
      </a:accent6>
      <a:hlink>
        <a:srgbClr val="3F60BF"/>
      </a:hlink>
      <a:folHlink>
        <a:srgbClr val="7F7F7F"/>
      </a:folHlink>
    </a:clrScheme>
    <a:fontScheme name="Custom 23">
      <a:majorFont>
        <a:latin typeface="Rockwell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xploreVTI" id="{157DDAE2-BFCD-43FD-9602-E5EFEAD66DC3}" vid="{04B6EBF8-4645-4305-9753-050B4204785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ExploreVTI</vt:lpstr>
      <vt:lpstr>Your target market</vt:lpstr>
      <vt:lpstr>Some stats</vt:lpstr>
      <vt:lpstr>Our primary target audience is males who play video games aged 15 - 35</vt:lpstr>
      <vt:lpstr>PowerPoint Presentation</vt:lpstr>
      <vt:lpstr>Finding your target audience?</vt:lpstr>
      <vt:lpstr>Types of Players / Experiences</vt:lpstr>
      <vt:lpstr>Your Model player</vt:lpstr>
      <vt:lpstr>Make a persona</vt:lpstr>
      <vt:lpstr>Target Audience paired with Genres</vt:lpstr>
      <vt:lpstr>Target Audience paired with devices</vt:lpstr>
      <vt:lpstr>Community and Games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124</cp:revision>
  <dcterms:created xsi:type="dcterms:W3CDTF">2021-03-07T22:52:41Z</dcterms:created>
  <dcterms:modified xsi:type="dcterms:W3CDTF">2021-03-08T00:38:09Z</dcterms:modified>
</cp:coreProperties>
</file>

<file path=docProps/thumbnail.jpeg>
</file>